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8.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 id="2147483708" r:id="rId4"/>
    <p:sldMasterId id="2147483720" r:id="rId5"/>
    <p:sldMasterId id="2147483745" r:id="rId6"/>
    <p:sldMasterId id="2147483749" r:id="rId7"/>
    <p:sldMasterId id="2147483761" r:id="rId8"/>
    <p:sldMasterId id="2147483773" r:id="rId9"/>
  </p:sldMasterIdLst>
  <p:notesMasterIdLst>
    <p:notesMasterId r:id="rId35"/>
  </p:notesMasterIdLst>
  <p:sldIdLst>
    <p:sldId id="256" r:id="rId10"/>
    <p:sldId id="285" r:id="rId11"/>
    <p:sldId id="300" r:id="rId12"/>
    <p:sldId id="283" r:id="rId13"/>
    <p:sldId id="257" r:id="rId14"/>
    <p:sldId id="301" r:id="rId15"/>
    <p:sldId id="264" r:id="rId16"/>
    <p:sldId id="286" r:id="rId17"/>
    <p:sldId id="270" r:id="rId18"/>
    <p:sldId id="282" r:id="rId19"/>
    <p:sldId id="287" r:id="rId20"/>
    <p:sldId id="288" r:id="rId21"/>
    <p:sldId id="289" r:id="rId22"/>
    <p:sldId id="265" r:id="rId23"/>
    <p:sldId id="267" r:id="rId24"/>
    <p:sldId id="273" r:id="rId25"/>
    <p:sldId id="297" r:id="rId26"/>
    <p:sldId id="275" r:id="rId27"/>
    <p:sldId id="277" r:id="rId28"/>
    <p:sldId id="279" r:id="rId29"/>
    <p:sldId id="272" r:id="rId30"/>
    <p:sldId id="274" r:id="rId31"/>
    <p:sldId id="262" r:id="rId32"/>
    <p:sldId id="291" r:id="rId33"/>
    <p:sldId id="292"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006" autoAdjust="0"/>
    <p:restoredTop sz="90074" autoAdjust="0"/>
  </p:normalViewPr>
  <p:slideViewPr>
    <p:cSldViewPr>
      <p:cViewPr>
        <p:scale>
          <a:sx n="73" d="100"/>
          <a:sy n="73" d="100"/>
        </p:scale>
        <p:origin x="-67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2FD033-F749-4291-B2C2-1A77F2C43840}" type="doc">
      <dgm:prSet loTypeId="urn:microsoft.com/office/officeart/2005/8/layout/hProcess4" loCatId="process" qsTypeId="urn:microsoft.com/office/officeart/2005/8/quickstyle/3d2" qsCatId="3D" csTypeId="urn:microsoft.com/office/officeart/2005/8/colors/accent2_2" csCatId="accent2" phldr="1"/>
      <dgm:spPr/>
      <dgm:t>
        <a:bodyPr/>
        <a:lstStyle/>
        <a:p>
          <a:endParaRPr lang="en-US"/>
        </a:p>
      </dgm:t>
    </dgm:pt>
    <dgm:pt modelId="{3F6936A5-DB2F-4612-9361-31A2045C2071}">
      <dgm:prSet phldrT="[Text]"/>
      <dgm:spPr/>
      <dgm:t>
        <a:bodyPr/>
        <a:lstStyle/>
        <a:p>
          <a:r>
            <a:rPr lang="en-US" dirty="0" smtClean="0"/>
            <a:t>Think It</a:t>
          </a:r>
          <a:endParaRPr lang="en-US" dirty="0"/>
        </a:p>
      </dgm:t>
    </dgm:pt>
    <dgm:pt modelId="{73D04850-FBD3-47AD-B3ED-3AA29D8F782A}" type="parTrans" cxnId="{71C43152-7A9A-4874-9E31-023ED68B9DFA}">
      <dgm:prSet/>
      <dgm:spPr/>
      <dgm:t>
        <a:bodyPr/>
        <a:lstStyle/>
        <a:p>
          <a:endParaRPr lang="en-US"/>
        </a:p>
      </dgm:t>
    </dgm:pt>
    <dgm:pt modelId="{4465ACAA-7FF7-4B8A-A73B-9D0CBF8FC9FA}" type="sibTrans" cxnId="{71C43152-7A9A-4874-9E31-023ED68B9DFA}">
      <dgm:prSet/>
      <dgm:spPr/>
      <dgm:t>
        <a:bodyPr/>
        <a:lstStyle/>
        <a:p>
          <a:endParaRPr lang="en-US"/>
        </a:p>
      </dgm:t>
    </dgm:pt>
    <dgm:pt modelId="{0D943D10-00E3-4A01-B466-FE332C3F8D70}">
      <dgm:prSet phldrT="[Text]"/>
      <dgm:spPr/>
      <dgm:t>
        <a:bodyPr/>
        <a:lstStyle/>
        <a:p>
          <a:r>
            <a:rPr lang="en-US" dirty="0" smtClean="0"/>
            <a:t>Read It</a:t>
          </a:r>
          <a:endParaRPr lang="en-US" dirty="0"/>
        </a:p>
      </dgm:t>
    </dgm:pt>
    <dgm:pt modelId="{8B6A9872-B47B-4BD5-BDE3-31C62DD5906C}" type="parTrans" cxnId="{6A94325B-AA57-4A8F-83B0-76C352672239}">
      <dgm:prSet/>
      <dgm:spPr/>
      <dgm:t>
        <a:bodyPr/>
        <a:lstStyle/>
        <a:p>
          <a:endParaRPr lang="en-US"/>
        </a:p>
      </dgm:t>
    </dgm:pt>
    <dgm:pt modelId="{40B8FAA2-4240-4771-8347-2DA2C0F87388}" type="sibTrans" cxnId="{6A94325B-AA57-4A8F-83B0-76C352672239}">
      <dgm:prSet/>
      <dgm:spPr/>
      <dgm:t>
        <a:bodyPr/>
        <a:lstStyle/>
        <a:p>
          <a:endParaRPr lang="en-US"/>
        </a:p>
      </dgm:t>
    </dgm:pt>
    <dgm:pt modelId="{240E62BE-B843-435B-9B8C-31142958C585}">
      <dgm:prSet phldrT="[Text]"/>
      <dgm:spPr/>
      <dgm:t>
        <a:bodyPr/>
        <a:lstStyle/>
        <a:p>
          <a:r>
            <a:rPr lang="en-US" dirty="0" smtClean="0"/>
            <a:t>Think It</a:t>
          </a:r>
          <a:endParaRPr lang="en-US" dirty="0"/>
        </a:p>
      </dgm:t>
    </dgm:pt>
    <dgm:pt modelId="{0F9018EC-E17D-4293-9C9C-D3CC66451330}" type="parTrans" cxnId="{722BB9B0-A122-4F88-AF7F-D91C3307CB55}">
      <dgm:prSet/>
      <dgm:spPr/>
      <dgm:t>
        <a:bodyPr/>
        <a:lstStyle/>
        <a:p>
          <a:endParaRPr lang="en-US"/>
        </a:p>
      </dgm:t>
    </dgm:pt>
    <dgm:pt modelId="{7280A0C5-CD7A-448D-82E3-C5CD1063D96E}" type="sibTrans" cxnId="{722BB9B0-A122-4F88-AF7F-D91C3307CB55}">
      <dgm:prSet/>
      <dgm:spPr/>
      <dgm:t>
        <a:bodyPr/>
        <a:lstStyle/>
        <a:p>
          <a:endParaRPr lang="en-US"/>
        </a:p>
      </dgm:t>
    </dgm:pt>
    <dgm:pt modelId="{96B37EEA-9181-416F-8B61-798725F0762E}">
      <dgm:prSet phldrT="[Text]"/>
      <dgm:spPr/>
      <dgm:t>
        <a:bodyPr/>
        <a:lstStyle/>
        <a:p>
          <a:r>
            <a:rPr lang="en-US" dirty="0" smtClean="0"/>
            <a:t>Write It</a:t>
          </a:r>
          <a:endParaRPr lang="en-US" dirty="0"/>
        </a:p>
      </dgm:t>
    </dgm:pt>
    <dgm:pt modelId="{7644D6D5-8085-4FDA-82DD-68FC9803FB91}" type="parTrans" cxnId="{9A7AB3F7-9D70-4762-A53C-38C120D61967}">
      <dgm:prSet/>
      <dgm:spPr/>
      <dgm:t>
        <a:bodyPr/>
        <a:lstStyle/>
        <a:p>
          <a:endParaRPr lang="en-US"/>
        </a:p>
      </dgm:t>
    </dgm:pt>
    <dgm:pt modelId="{DE154672-1A5B-4603-AB32-7721431FEA35}" type="sibTrans" cxnId="{9A7AB3F7-9D70-4762-A53C-38C120D61967}">
      <dgm:prSet/>
      <dgm:spPr/>
      <dgm:t>
        <a:bodyPr/>
        <a:lstStyle/>
        <a:p>
          <a:endParaRPr lang="en-US"/>
        </a:p>
      </dgm:t>
    </dgm:pt>
    <dgm:pt modelId="{E56AB91D-37B4-4951-9DD9-05B1B008B41C}">
      <dgm:prSet phldrT="[Text]"/>
      <dgm:spPr/>
      <dgm:t>
        <a:bodyPr/>
        <a:lstStyle/>
        <a:p>
          <a:r>
            <a:rPr lang="en-US" dirty="0" smtClean="0"/>
            <a:t>Know It</a:t>
          </a:r>
          <a:endParaRPr lang="en-US" dirty="0"/>
        </a:p>
      </dgm:t>
    </dgm:pt>
    <dgm:pt modelId="{52F504A2-D762-41AA-A4B2-5DA86FEB9809}" type="parTrans" cxnId="{5E303043-1FC9-4E1B-82D9-89D68AD18075}">
      <dgm:prSet/>
      <dgm:spPr/>
      <dgm:t>
        <a:bodyPr/>
        <a:lstStyle/>
        <a:p>
          <a:endParaRPr lang="en-US"/>
        </a:p>
      </dgm:t>
    </dgm:pt>
    <dgm:pt modelId="{26571AC0-2C7C-438C-921E-4C33600B161B}" type="sibTrans" cxnId="{5E303043-1FC9-4E1B-82D9-89D68AD18075}">
      <dgm:prSet/>
      <dgm:spPr/>
      <dgm:t>
        <a:bodyPr/>
        <a:lstStyle/>
        <a:p>
          <a:endParaRPr lang="en-US"/>
        </a:p>
      </dgm:t>
    </dgm:pt>
    <dgm:pt modelId="{2B69B579-C682-49DB-AD04-62546CA75DD5}">
      <dgm:prSet phldrT="[Text]"/>
      <dgm:spPr/>
      <dgm:t>
        <a:bodyPr/>
        <a:lstStyle/>
        <a:p>
          <a:r>
            <a:rPr lang="en-US" dirty="0" smtClean="0"/>
            <a:t>Talk It</a:t>
          </a:r>
          <a:endParaRPr lang="en-US" dirty="0"/>
        </a:p>
      </dgm:t>
    </dgm:pt>
    <dgm:pt modelId="{63FFDC90-2D2A-4DCE-B99F-ADBB3F34CF3F}" type="parTrans" cxnId="{2B0AAFEF-1CF1-4F0B-8CF9-76A1F845F90D}">
      <dgm:prSet/>
      <dgm:spPr/>
      <dgm:t>
        <a:bodyPr/>
        <a:lstStyle/>
        <a:p>
          <a:endParaRPr lang="en-US"/>
        </a:p>
      </dgm:t>
    </dgm:pt>
    <dgm:pt modelId="{4E61859D-5250-410C-89BD-2ECF4C8D0754}" type="sibTrans" cxnId="{2B0AAFEF-1CF1-4F0B-8CF9-76A1F845F90D}">
      <dgm:prSet/>
      <dgm:spPr/>
      <dgm:t>
        <a:bodyPr/>
        <a:lstStyle/>
        <a:p>
          <a:endParaRPr lang="en-US"/>
        </a:p>
      </dgm:t>
    </dgm:pt>
    <dgm:pt modelId="{947E18F5-9BC5-45C9-83DF-2079489EB017}" type="pres">
      <dgm:prSet presAssocID="{532FD033-F749-4291-B2C2-1A77F2C43840}" presName="Name0" presStyleCnt="0">
        <dgm:presLayoutVars>
          <dgm:dir/>
          <dgm:animLvl val="lvl"/>
          <dgm:resizeHandles val="exact"/>
        </dgm:presLayoutVars>
      </dgm:prSet>
      <dgm:spPr/>
      <dgm:t>
        <a:bodyPr/>
        <a:lstStyle/>
        <a:p>
          <a:endParaRPr lang="en-US"/>
        </a:p>
      </dgm:t>
    </dgm:pt>
    <dgm:pt modelId="{C599F1C5-FE1E-45B1-A9F8-3C4FB345616F}" type="pres">
      <dgm:prSet presAssocID="{532FD033-F749-4291-B2C2-1A77F2C43840}" presName="tSp" presStyleCnt="0"/>
      <dgm:spPr/>
      <dgm:t>
        <a:bodyPr/>
        <a:lstStyle/>
        <a:p>
          <a:endParaRPr lang="en-NZ"/>
        </a:p>
      </dgm:t>
    </dgm:pt>
    <dgm:pt modelId="{09BAE013-8617-4938-A3EA-8B7C1F25BEF4}" type="pres">
      <dgm:prSet presAssocID="{532FD033-F749-4291-B2C2-1A77F2C43840}" presName="bSp" presStyleCnt="0"/>
      <dgm:spPr/>
      <dgm:t>
        <a:bodyPr/>
        <a:lstStyle/>
        <a:p>
          <a:endParaRPr lang="en-NZ"/>
        </a:p>
      </dgm:t>
    </dgm:pt>
    <dgm:pt modelId="{E9AE5C4C-E7BA-4111-A015-FF824811F2DC}" type="pres">
      <dgm:prSet presAssocID="{532FD033-F749-4291-B2C2-1A77F2C43840}" presName="process" presStyleCnt="0"/>
      <dgm:spPr/>
      <dgm:t>
        <a:bodyPr/>
        <a:lstStyle/>
        <a:p>
          <a:endParaRPr lang="en-NZ"/>
        </a:p>
      </dgm:t>
    </dgm:pt>
    <dgm:pt modelId="{DDC8BB32-9CEF-4F99-9785-F0E46C5C0629}" type="pres">
      <dgm:prSet presAssocID="{3F6936A5-DB2F-4612-9361-31A2045C2071}" presName="composite1" presStyleCnt="0"/>
      <dgm:spPr/>
      <dgm:t>
        <a:bodyPr/>
        <a:lstStyle/>
        <a:p>
          <a:endParaRPr lang="en-NZ"/>
        </a:p>
      </dgm:t>
    </dgm:pt>
    <dgm:pt modelId="{90977395-2267-4FEF-B0CB-89F1F23BDD5F}" type="pres">
      <dgm:prSet presAssocID="{3F6936A5-DB2F-4612-9361-31A2045C2071}" presName="dummyNode1" presStyleLbl="node1" presStyleIdx="0" presStyleCnt="3"/>
      <dgm:spPr/>
      <dgm:t>
        <a:bodyPr/>
        <a:lstStyle/>
        <a:p>
          <a:endParaRPr lang="en-NZ"/>
        </a:p>
      </dgm:t>
    </dgm:pt>
    <dgm:pt modelId="{27DF31BB-3D1F-4ED7-8F2A-E3DE71007219}" type="pres">
      <dgm:prSet presAssocID="{3F6936A5-DB2F-4612-9361-31A2045C2071}" presName="childNode1" presStyleLbl="bgAcc1" presStyleIdx="0" presStyleCnt="3">
        <dgm:presLayoutVars>
          <dgm:bulletEnabled val="1"/>
        </dgm:presLayoutVars>
      </dgm:prSet>
      <dgm:spPr/>
      <dgm:t>
        <a:bodyPr/>
        <a:lstStyle/>
        <a:p>
          <a:endParaRPr lang="en-US"/>
        </a:p>
      </dgm:t>
    </dgm:pt>
    <dgm:pt modelId="{A586048E-9F4A-40B7-A643-1EC12A341185}" type="pres">
      <dgm:prSet presAssocID="{3F6936A5-DB2F-4612-9361-31A2045C2071}" presName="childNode1tx" presStyleLbl="bgAcc1" presStyleIdx="0" presStyleCnt="3">
        <dgm:presLayoutVars>
          <dgm:bulletEnabled val="1"/>
        </dgm:presLayoutVars>
      </dgm:prSet>
      <dgm:spPr/>
      <dgm:t>
        <a:bodyPr/>
        <a:lstStyle/>
        <a:p>
          <a:endParaRPr lang="en-US"/>
        </a:p>
      </dgm:t>
    </dgm:pt>
    <dgm:pt modelId="{47A7BF6A-9BD1-48B9-8CF8-62174779E240}" type="pres">
      <dgm:prSet presAssocID="{3F6936A5-DB2F-4612-9361-31A2045C2071}" presName="parentNode1" presStyleLbl="node1" presStyleIdx="0" presStyleCnt="3">
        <dgm:presLayoutVars>
          <dgm:chMax val="1"/>
          <dgm:bulletEnabled val="1"/>
        </dgm:presLayoutVars>
      </dgm:prSet>
      <dgm:spPr/>
      <dgm:t>
        <a:bodyPr/>
        <a:lstStyle/>
        <a:p>
          <a:endParaRPr lang="en-US"/>
        </a:p>
      </dgm:t>
    </dgm:pt>
    <dgm:pt modelId="{99FF0D7C-2A76-4007-8E2C-F19BE20F0EE3}" type="pres">
      <dgm:prSet presAssocID="{3F6936A5-DB2F-4612-9361-31A2045C2071}" presName="connSite1" presStyleCnt="0"/>
      <dgm:spPr/>
      <dgm:t>
        <a:bodyPr/>
        <a:lstStyle/>
        <a:p>
          <a:endParaRPr lang="en-NZ"/>
        </a:p>
      </dgm:t>
    </dgm:pt>
    <dgm:pt modelId="{AF6C60F4-FFEA-4CCC-AB75-0B2DE3D5E82F}" type="pres">
      <dgm:prSet presAssocID="{4465ACAA-7FF7-4B8A-A73B-9D0CBF8FC9FA}" presName="Name9" presStyleLbl="sibTrans2D1" presStyleIdx="0" presStyleCnt="2"/>
      <dgm:spPr/>
      <dgm:t>
        <a:bodyPr/>
        <a:lstStyle/>
        <a:p>
          <a:endParaRPr lang="en-US"/>
        </a:p>
      </dgm:t>
    </dgm:pt>
    <dgm:pt modelId="{2C9B9170-B9A4-4185-BF2A-3667E8677C10}" type="pres">
      <dgm:prSet presAssocID="{240E62BE-B843-435B-9B8C-31142958C585}" presName="composite2" presStyleCnt="0"/>
      <dgm:spPr/>
      <dgm:t>
        <a:bodyPr/>
        <a:lstStyle/>
        <a:p>
          <a:endParaRPr lang="en-NZ"/>
        </a:p>
      </dgm:t>
    </dgm:pt>
    <dgm:pt modelId="{0489B9E3-B9CB-4680-BDB8-80E028DF5E45}" type="pres">
      <dgm:prSet presAssocID="{240E62BE-B843-435B-9B8C-31142958C585}" presName="dummyNode2" presStyleLbl="node1" presStyleIdx="0" presStyleCnt="3"/>
      <dgm:spPr/>
      <dgm:t>
        <a:bodyPr/>
        <a:lstStyle/>
        <a:p>
          <a:endParaRPr lang="en-NZ"/>
        </a:p>
      </dgm:t>
    </dgm:pt>
    <dgm:pt modelId="{D14ECA6E-3F20-42DF-AE87-4D343F0F9715}" type="pres">
      <dgm:prSet presAssocID="{240E62BE-B843-435B-9B8C-31142958C585}" presName="childNode2" presStyleLbl="bgAcc1" presStyleIdx="1" presStyleCnt="3">
        <dgm:presLayoutVars>
          <dgm:bulletEnabled val="1"/>
        </dgm:presLayoutVars>
      </dgm:prSet>
      <dgm:spPr/>
      <dgm:t>
        <a:bodyPr/>
        <a:lstStyle/>
        <a:p>
          <a:endParaRPr lang="en-US"/>
        </a:p>
      </dgm:t>
    </dgm:pt>
    <dgm:pt modelId="{3B36BCC6-7BE2-41A0-923F-059738D03E4E}" type="pres">
      <dgm:prSet presAssocID="{240E62BE-B843-435B-9B8C-31142958C585}" presName="childNode2tx" presStyleLbl="bgAcc1" presStyleIdx="1" presStyleCnt="3">
        <dgm:presLayoutVars>
          <dgm:bulletEnabled val="1"/>
        </dgm:presLayoutVars>
      </dgm:prSet>
      <dgm:spPr/>
      <dgm:t>
        <a:bodyPr/>
        <a:lstStyle/>
        <a:p>
          <a:endParaRPr lang="en-US"/>
        </a:p>
      </dgm:t>
    </dgm:pt>
    <dgm:pt modelId="{E88DD509-20EC-49F8-8F6E-462EE98E01C7}" type="pres">
      <dgm:prSet presAssocID="{240E62BE-B843-435B-9B8C-31142958C585}" presName="parentNode2" presStyleLbl="node1" presStyleIdx="1" presStyleCnt="3">
        <dgm:presLayoutVars>
          <dgm:chMax val="0"/>
          <dgm:bulletEnabled val="1"/>
        </dgm:presLayoutVars>
      </dgm:prSet>
      <dgm:spPr/>
      <dgm:t>
        <a:bodyPr/>
        <a:lstStyle/>
        <a:p>
          <a:endParaRPr lang="en-US"/>
        </a:p>
      </dgm:t>
    </dgm:pt>
    <dgm:pt modelId="{EAD1CF6C-6B61-47FC-9E25-28822EB35B8E}" type="pres">
      <dgm:prSet presAssocID="{240E62BE-B843-435B-9B8C-31142958C585}" presName="connSite2" presStyleCnt="0"/>
      <dgm:spPr/>
      <dgm:t>
        <a:bodyPr/>
        <a:lstStyle/>
        <a:p>
          <a:endParaRPr lang="en-NZ"/>
        </a:p>
      </dgm:t>
    </dgm:pt>
    <dgm:pt modelId="{69CA0440-3001-4492-AB87-E6B5B5DE335B}" type="pres">
      <dgm:prSet presAssocID="{7280A0C5-CD7A-448D-82E3-C5CD1063D96E}" presName="Name18" presStyleLbl="sibTrans2D1" presStyleIdx="1" presStyleCnt="2"/>
      <dgm:spPr/>
      <dgm:t>
        <a:bodyPr/>
        <a:lstStyle/>
        <a:p>
          <a:endParaRPr lang="en-US"/>
        </a:p>
      </dgm:t>
    </dgm:pt>
    <dgm:pt modelId="{152AAB43-039D-4CAD-980C-B4C4A87CDE3B}" type="pres">
      <dgm:prSet presAssocID="{E56AB91D-37B4-4951-9DD9-05B1B008B41C}" presName="composite1" presStyleCnt="0"/>
      <dgm:spPr/>
      <dgm:t>
        <a:bodyPr/>
        <a:lstStyle/>
        <a:p>
          <a:endParaRPr lang="en-NZ"/>
        </a:p>
      </dgm:t>
    </dgm:pt>
    <dgm:pt modelId="{E8549F45-B9EF-49CC-8A26-7EF2212F2215}" type="pres">
      <dgm:prSet presAssocID="{E56AB91D-37B4-4951-9DD9-05B1B008B41C}" presName="dummyNode1" presStyleLbl="node1" presStyleIdx="1" presStyleCnt="3"/>
      <dgm:spPr/>
      <dgm:t>
        <a:bodyPr/>
        <a:lstStyle/>
        <a:p>
          <a:endParaRPr lang="en-NZ"/>
        </a:p>
      </dgm:t>
    </dgm:pt>
    <dgm:pt modelId="{1F80193C-1827-40BC-98B1-C96D745F3D9A}" type="pres">
      <dgm:prSet presAssocID="{E56AB91D-37B4-4951-9DD9-05B1B008B41C}" presName="childNode1" presStyleLbl="bgAcc1" presStyleIdx="2" presStyleCnt="3">
        <dgm:presLayoutVars>
          <dgm:bulletEnabled val="1"/>
        </dgm:presLayoutVars>
      </dgm:prSet>
      <dgm:spPr/>
      <dgm:t>
        <a:bodyPr/>
        <a:lstStyle/>
        <a:p>
          <a:endParaRPr lang="en-US"/>
        </a:p>
      </dgm:t>
    </dgm:pt>
    <dgm:pt modelId="{4DA144E5-0ED0-43DB-9524-DE6D1AC20AA3}" type="pres">
      <dgm:prSet presAssocID="{E56AB91D-37B4-4951-9DD9-05B1B008B41C}" presName="childNode1tx" presStyleLbl="bgAcc1" presStyleIdx="2" presStyleCnt="3">
        <dgm:presLayoutVars>
          <dgm:bulletEnabled val="1"/>
        </dgm:presLayoutVars>
      </dgm:prSet>
      <dgm:spPr/>
      <dgm:t>
        <a:bodyPr/>
        <a:lstStyle/>
        <a:p>
          <a:endParaRPr lang="en-US"/>
        </a:p>
      </dgm:t>
    </dgm:pt>
    <dgm:pt modelId="{D70E562A-5E7D-4193-B92A-FCECA510FD90}" type="pres">
      <dgm:prSet presAssocID="{E56AB91D-37B4-4951-9DD9-05B1B008B41C}" presName="parentNode1" presStyleLbl="node1" presStyleIdx="2" presStyleCnt="3">
        <dgm:presLayoutVars>
          <dgm:chMax val="1"/>
          <dgm:bulletEnabled val="1"/>
        </dgm:presLayoutVars>
      </dgm:prSet>
      <dgm:spPr/>
      <dgm:t>
        <a:bodyPr/>
        <a:lstStyle/>
        <a:p>
          <a:endParaRPr lang="en-US"/>
        </a:p>
      </dgm:t>
    </dgm:pt>
    <dgm:pt modelId="{9D540B30-BE6B-4D4B-A231-279DF60B6FA3}" type="pres">
      <dgm:prSet presAssocID="{E56AB91D-37B4-4951-9DD9-05B1B008B41C}" presName="connSite1" presStyleCnt="0"/>
      <dgm:spPr/>
      <dgm:t>
        <a:bodyPr/>
        <a:lstStyle/>
        <a:p>
          <a:endParaRPr lang="en-NZ"/>
        </a:p>
      </dgm:t>
    </dgm:pt>
  </dgm:ptLst>
  <dgm:cxnLst>
    <dgm:cxn modelId="{CD770715-2ABA-4687-8289-480CF68A63B4}" type="presOf" srcId="{4465ACAA-7FF7-4B8A-A73B-9D0CBF8FC9FA}" destId="{AF6C60F4-FFEA-4CCC-AB75-0B2DE3D5E82F}" srcOrd="0" destOrd="0" presId="urn:microsoft.com/office/officeart/2005/8/layout/hProcess4"/>
    <dgm:cxn modelId="{632B6F4F-CB08-41A7-89ED-55FE03184151}" type="presOf" srcId="{3F6936A5-DB2F-4612-9361-31A2045C2071}" destId="{47A7BF6A-9BD1-48B9-8CF8-62174779E240}" srcOrd="0" destOrd="0" presId="urn:microsoft.com/office/officeart/2005/8/layout/hProcess4"/>
    <dgm:cxn modelId="{E808C116-9A00-46ED-A96D-462C994DBE55}" type="presOf" srcId="{2B69B579-C682-49DB-AD04-62546CA75DD5}" destId="{1F80193C-1827-40BC-98B1-C96D745F3D9A}" srcOrd="0" destOrd="0" presId="urn:microsoft.com/office/officeart/2005/8/layout/hProcess4"/>
    <dgm:cxn modelId="{0A7AE23D-7543-4295-B35E-C2E53B4AA346}" type="presOf" srcId="{2B69B579-C682-49DB-AD04-62546CA75DD5}" destId="{4DA144E5-0ED0-43DB-9524-DE6D1AC20AA3}" srcOrd="1" destOrd="0" presId="urn:microsoft.com/office/officeart/2005/8/layout/hProcess4"/>
    <dgm:cxn modelId="{ADCCF6E8-4A25-4564-9A5B-9B46E8BA7B08}" type="presOf" srcId="{96B37EEA-9181-416F-8B61-798725F0762E}" destId="{D14ECA6E-3F20-42DF-AE87-4D343F0F9715}" srcOrd="0" destOrd="0" presId="urn:microsoft.com/office/officeart/2005/8/layout/hProcess4"/>
    <dgm:cxn modelId="{A38E8B48-99DB-4DE1-BF35-921C8B703CAD}" type="presOf" srcId="{240E62BE-B843-435B-9B8C-31142958C585}" destId="{E88DD509-20EC-49F8-8F6E-462EE98E01C7}" srcOrd="0" destOrd="0" presId="urn:microsoft.com/office/officeart/2005/8/layout/hProcess4"/>
    <dgm:cxn modelId="{6A94325B-AA57-4A8F-83B0-76C352672239}" srcId="{3F6936A5-DB2F-4612-9361-31A2045C2071}" destId="{0D943D10-00E3-4A01-B466-FE332C3F8D70}" srcOrd="0" destOrd="0" parTransId="{8B6A9872-B47B-4BD5-BDE3-31C62DD5906C}" sibTransId="{40B8FAA2-4240-4771-8347-2DA2C0F87388}"/>
    <dgm:cxn modelId="{C8C4B6FB-CB52-4A0D-AB94-C776D0200A21}" type="presOf" srcId="{532FD033-F749-4291-B2C2-1A77F2C43840}" destId="{947E18F5-9BC5-45C9-83DF-2079489EB017}" srcOrd="0" destOrd="0" presId="urn:microsoft.com/office/officeart/2005/8/layout/hProcess4"/>
    <dgm:cxn modelId="{71C43152-7A9A-4874-9E31-023ED68B9DFA}" srcId="{532FD033-F749-4291-B2C2-1A77F2C43840}" destId="{3F6936A5-DB2F-4612-9361-31A2045C2071}" srcOrd="0" destOrd="0" parTransId="{73D04850-FBD3-47AD-B3ED-3AA29D8F782A}" sibTransId="{4465ACAA-7FF7-4B8A-A73B-9D0CBF8FC9FA}"/>
    <dgm:cxn modelId="{E30A021A-EF5A-45E2-839C-B7389874BB0C}" type="presOf" srcId="{7280A0C5-CD7A-448D-82E3-C5CD1063D96E}" destId="{69CA0440-3001-4492-AB87-E6B5B5DE335B}" srcOrd="0" destOrd="0" presId="urn:microsoft.com/office/officeart/2005/8/layout/hProcess4"/>
    <dgm:cxn modelId="{722BB9B0-A122-4F88-AF7F-D91C3307CB55}" srcId="{532FD033-F749-4291-B2C2-1A77F2C43840}" destId="{240E62BE-B843-435B-9B8C-31142958C585}" srcOrd="1" destOrd="0" parTransId="{0F9018EC-E17D-4293-9C9C-D3CC66451330}" sibTransId="{7280A0C5-CD7A-448D-82E3-C5CD1063D96E}"/>
    <dgm:cxn modelId="{376B0704-344C-40B3-972B-02C963B6704A}" type="presOf" srcId="{0D943D10-00E3-4A01-B466-FE332C3F8D70}" destId="{27DF31BB-3D1F-4ED7-8F2A-E3DE71007219}" srcOrd="0" destOrd="0" presId="urn:microsoft.com/office/officeart/2005/8/layout/hProcess4"/>
    <dgm:cxn modelId="{5E303043-1FC9-4E1B-82D9-89D68AD18075}" srcId="{532FD033-F749-4291-B2C2-1A77F2C43840}" destId="{E56AB91D-37B4-4951-9DD9-05B1B008B41C}" srcOrd="2" destOrd="0" parTransId="{52F504A2-D762-41AA-A4B2-5DA86FEB9809}" sibTransId="{26571AC0-2C7C-438C-921E-4C33600B161B}"/>
    <dgm:cxn modelId="{9A7AB3F7-9D70-4762-A53C-38C120D61967}" srcId="{240E62BE-B843-435B-9B8C-31142958C585}" destId="{96B37EEA-9181-416F-8B61-798725F0762E}" srcOrd="0" destOrd="0" parTransId="{7644D6D5-8085-4FDA-82DD-68FC9803FB91}" sibTransId="{DE154672-1A5B-4603-AB32-7721431FEA35}"/>
    <dgm:cxn modelId="{B46F58C8-BADE-432A-B131-9BBEE7A177AC}" type="presOf" srcId="{E56AB91D-37B4-4951-9DD9-05B1B008B41C}" destId="{D70E562A-5E7D-4193-B92A-FCECA510FD90}" srcOrd="0" destOrd="0" presId="urn:microsoft.com/office/officeart/2005/8/layout/hProcess4"/>
    <dgm:cxn modelId="{9CABDF9B-5042-432B-896C-9254BBBC2C98}" type="presOf" srcId="{96B37EEA-9181-416F-8B61-798725F0762E}" destId="{3B36BCC6-7BE2-41A0-923F-059738D03E4E}" srcOrd="1" destOrd="0" presId="urn:microsoft.com/office/officeart/2005/8/layout/hProcess4"/>
    <dgm:cxn modelId="{2B0AAFEF-1CF1-4F0B-8CF9-76A1F845F90D}" srcId="{E56AB91D-37B4-4951-9DD9-05B1B008B41C}" destId="{2B69B579-C682-49DB-AD04-62546CA75DD5}" srcOrd="0" destOrd="0" parTransId="{63FFDC90-2D2A-4DCE-B99F-ADBB3F34CF3F}" sibTransId="{4E61859D-5250-410C-89BD-2ECF4C8D0754}"/>
    <dgm:cxn modelId="{1D333F8C-10E1-4363-ACCE-3A54D1CFFE8C}" type="presOf" srcId="{0D943D10-00E3-4A01-B466-FE332C3F8D70}" destId="{A586048E-9F4A-40B7-A643-1EC12A341185}" srcOrd="1" destOrd="0" presId="urn:microsoft.com/office/officeart/2005/8/layout/hProcess4"/>
    <dgm:cxn modelId="{50D5CCAF-4B16-4388-B64C-B74E8BFA0980}" type="presParOf" srcId="{947E18F5-9BC5-45C9-83DF-2079489EB017}" destId="{C599F1C5-FE1E-45B1-A9F8-3C4FB345616F}" srcOrd="0" destOrd="0" presId="urn:microsoft.com/office/officeart/2005/8/layout/hProcess4"/>
    <dgm:cxn modelId="{E22EEB98-3C34-4AE1-90EF-1F4CA6F974F3}" type="presParOf" srcId="{947E18F5-9BC5-45C9-83DF-2079489EB017}" destId="{09BAE013-8617-4938-A3EA-8B7C1F25BEF4}" srcOrd="1" destOrd="0" presId="urn:microsoft.com/office/officeart/2005/8/layout/hProcess4"/>
    <dgm:cxn modelId="{63F5D099-59D2-4B91-B7F5-82C9860119C8}" type="presParOf" srcId="{947E18F5-9BC5-45C9-83DF-2079489EB017}" destId="{E9AE5C4C-E7BA-4111-A015-FF824811F2DC}" srcOrd="2" destOrd="0" presId="urn:microsoft.com/office/officeart/2005/8/layout/hProcess4"/>
    <dgm:cxn modelId="{A35D5860-B108-401A-9C22-3279002910E8}" type="presParOf" srcId="{E9AE5C4C-E7BA-4111-A015-FF824811F2DC}" destId="{DDC8BB32-9CEF-4F99-9785-F0E46C5C0629}" srcOrd="0" destOrd="0" presId="urn:microsoft.com/office/officeart/2005/8/layout/hProcess4"/>
    <dgm:cxn modelId="{EC1BF316-7586-4AED-BFF3-9206915D7734}" type="presParOf" srcId="{DDC8BB32-9CEF-4F99-9785-F0E46C5C0629}" destId="{90977395-2267-4FEF-B0CB-89F1F23BDD5F}" srcOrd="0" destOrd="0" presId="urn:microsoft.com/office/officeart/2005/8/layout/hProcess4"/>
    <dgm:cxn modelId="{5618E9A7-C801-4C06-BC69-32BC5B46C2C3}" type="presParOf" srcId="{DDC8BB32-9CEF-4F99-9785-F0E46C5C0629}" destId="{27DF31BB-3D1F-4ED7-8F2A-E3DE71007219}" srcOrd="1" destOrd="0" presId="urn:microsoft.com/office/officeart/2005/8/layout/hProcess4"/>
    <dgm:cxn modelId="{1FB8A30C-1320-4507-9971-522B9D637E28}" type="presParOf" srcId="{DDC8BB32-9CEF-4F99-9785-F0E46C5C0629}" destId="{A586048E-9F4A-40B7-A643-1EC12A341185}" srcOrd="2" destOrd="0" presId="urn:microsoft.com/office/officeart/2005/8/layout/hProcess4"/>
    <dgm:cxn modelId="{719093CF-C5DC-4F34-B858-3729A6F9FE38}" type="presParOf" srcId="{DDC8BB32-9CEF-4F99-9785-F0E46C5C0629}" destId="{47A7BF6A-9BD1-48B9-8CF8-62174779E240}" srcOrd="3" destOrd="0" presId="urn:microsoft.com/office/officeart/2005/8/layout/hProcess4"/>
    <dgm:cxn modelId="{7CC7D014-C621-4A02-A80D-1787548FB73B}" type="presParOf" srcId="{DDC8BB32-9CEF-4F99-9785-F0E46C5C0629}" destId="{99FF0D7C-2A76-4007-8E2C-F19BE20F0EE3}" srcOrd="4" destOrd="0" presId="urn:microsoft.com/office/officeart/2005/8/layout/hProcess4"/>
    <dgm:cxn modelId="{ED1AC22C-5DD7-47DB-B573-5483BAFF2023}" type="presParOf" srcId="{E9AE5C4C-E7BA-4111-A015-FF824811F2DC}" destId="{AF6C60F4-FFEA-4CCC-AB75-0B2DE3D5E82F}" srcOrd="1" destOrd="0" presId="urn:microsoft.com/office/officeart/2005/8/layout/hProcess4"/>
    <dgm:cxn modelId="{A7D51C62-48ED-4858-AAD4-0F24EDD0D89B}" type="presParOf" srcId="{E9AE5C4C-E7BA-4111-A015-FF824811F2DC}" destId="{2C9B9170-B9A4-4185-BF2A-3667E8677C10}" srcOrd="2" destOrd="0" presId="urn:microsoft.com/office/officeart/2005/8/layout/hProcess4"/>
    <dgm:cxn modelId="{3F6E94F4-0544-4011-815F-B6662AB58B7D}" type="presParOf" srcId="{2C9B9170-B9A4-4185-BF2A-3667E8677C10}" destId="{0489B9E3-B9CB-4680-BDB8-80E028DF5E45}" srcOrd="0" destOrd="0" presId="urn:microsoft.com/office/officeart/2005/8/layout/hProcess4"/>
    <dgm:cxn modelId="{3A2C2B98-8D91-4F4C-9910-DA51E514B418}" type="presParOf" srcId="{2C9B9170-B9A4-4185-BF2A-3667E8677C10}" destId="{D14ECA6E-3F20-42DF-AE87-4D343F0F9715}" srcOrd="1" destOrd="0" presId="urn:microsoft.com/office/officeart/2005/8/layout/hProcess4"/>
    <dgm:cxn modelId="{CC7E6392-FF00-493A-87F9-8365F9BAA26C}" type="presParOf" srcId="{2C9B9170-B9A4-4185-BF2A-3667E8677C10}" destId="{3B36BCC6-7BE2-41A0-923F-059738D03E4E}" srcOrd="2" destOrd="0" presId="urn:microsoft.com/office/officeart/2005/8/layout/hProcess4"/>
    <dgm:cxn modelId="{62589428-8FE4-40FE-AA81-01246F5AFB28}" type="presParOf" srcId="{2C9B9170-B9A4-4185-BF2A-3667E8677C10}" destId="{E88DD509-20EC-49F8-8F6E-462EE98E01C7}" srcOrd="3" destOrd="0" presId="urn:microsoft.com/office/officeart/2005/8/layout/hProcess4"/>
    <dgm:cxn modelId="{F962BBED-A8D4-44E8-81B6-1C7CB39E5A4B}" type="presParOf" srcId="{2C9B9170-B9A4-4185-BF2A-3667E8677C10}" destId="{EAD1CF6C-6B61-47FC-9E25-28822EB35B8E}" srcOrd="4" destOrd="0" presId="urn:microsoft.com/office/officeart/2005/8/layout/hProcess4"/>
    <dgm:cxn modelId="{247390D5-CC77-432D-A5D3-DAF3B436835A}" type="presParOf" srcId="{E9AE5C4C-E7BA-4111-A015-FF824811F2DC}" destId="{69CA0440-3001-4492-AB87-E6B5B5DE335B}" srcOrd="3" destOrd="0" presId="urn:microsoft.com/office/officeart/2005/8/layout/hProcess4"/>
    <dgm:cxn modelId="{76B28F1C-284A-4C50-9AFF-BD2AD197C51F}" type="presParOf" srcId="{E9AE5C4C-E7BA-4111-A015-FF824811F2DC}" destId="{152AAB43-039D-4CAD-980C-B4C4A87CDE3B}" srcOrd="4" destOrd="0" presId="urn:microsoft.com/office/officeart/2005/8/layout/hProcess4"/>
    <dgm:cxn modelId="{0DED6B49-2217-42B2-B46B-739639A346D0}" type="presParOf" srcId="{152AAB43-039D-4CAD-980C-B4C4A87CDE3B}" destId="{E8549F45-B9EF-49CC-8A26-7EF2212F2215}" srcOrd="0" destOrd="0" presId="urn:microsoft.com/office/officeart/2005/8/layout/hProcess4"/>
    <dgm:cxn modelId="{71EA1F24-10EC-4EA5-A4D9-7195619A0B73}" type="presParOf" srcId="{152AAB43-039D-4CAD-980C-B4C4A87CDE3B}" destId="{1F80193C-1827-40BC-98B1-C96D745F3D9A}" srcOrd="1" destOrd="0" presId="urn:microsoft.com/office/officeart/2005/8/layout/hProcess4"/>
    <dgm:cxn modelId="{A2736E45-F591-4336-80D1-7C110F89AC32}" type="presParOf" srcId="{152AAB43-039D-4CAD-980C-B4C4A87CDE3B}" destId="{4DA144E5-0ED0-43DB-9524-DE6D1AC20AA3}" srcOrd="2" destOrd="0" presId="urn:microsoft.com/office/officeart/2005/8/layout/hProcess4"/>
    <dgm:cxn modelId="{1394ACAD-7311-45C4-89BB-521310BE33C3}" type="presParOf" srcId="{152AAB43-039D-4CAD-980C-B4C4A87CDE3B}" destId="{D70E562A-5E7D-4193-B92A-FCECA510FD90}" srcOrd="3" destOrd="0" presId="urn:microsoft.com/office/officeart/2005/8/layout/hProcess4"/>
    <dgm:cxn modelId="{22265159-E907-450C-813A-5E5AE509CB4A}" type="presParOf" srcId="{152AAB43-039D-4CAD-980C-B4C4A87CDE3B}" destId="{9D540B30-BE6B-4D4B-A231-279DF60B6FA3}"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DF31BB-3D1F-4ED7-8F2A-E3DE71007219}">
      <dsp:nvSpPr>
        <dsp:cNvPr id="0" name=""/>
        <dsp:cNvSpPr/>
      </dsp:nvSpPr>
      <dsp:spPr>
        <a:xfrm>
          <a:off x="189" y="959427"/>
          <a:ext cx="2167771" cy="1787958"/>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marL="285750" lvl="1" indent="-285750" algn="l" defTabSz="1866900">
            <a:lnSpc>
              <a:spcPct val="90000"/>
            </a:lnSpc>
            <a:spcBef>
              <a:spcPct val="0"/>
            </a:spcBef>
            <a:spcAft>
              <a:spcPct val="15000"/>
            </a:spcAft>
            <a:buChar char="••"/>
          </a:pPr>
          <a:r>
            <a:rPr lang="en-US" sz="4200" kern="1200" dirty="0" smtClean="0"/>
            <a:t>Read It</a:t>
          </a:r>
          <a:endParaRPr lang="en-US" sz="4200" kern="1200" dirty="0"/>
        </a:p>
      </dsp:txBody>
      <dsp:txXfrm>
        <a:off x="41335" y="1000573"/>
        <a:ext cx="2085479" cy="1322532"/>
      </dsp:txXfrm>
    </dsp:sp>
    <dsp:sp modelId="{AF6C60F4-FFEA-4CCC-AB75-0B2DE3D5E82F}">
      <dsp:nvSpPr>
        <dsp:cNvPr id="0" name=""/>
        <dsp:cNvSpPr/>
      </dsp:nvSpPr>
      <dsp:spPr>
        <a:xfrm>
          <a:off x="1207708" y="1346793"/>
          <a:ext cx="2447480" cy="2447480"/>
        </a:xfrm>
        <a:prstGeom prst="leftCircularArrow">
          <a:avLst>
            <a:gd name="adj1" fmla="val 3385"/>
            <a:gd name="adj2" fmla="val 418842"/>
            <a:gd name="adj3" fmla="val 2194353"/>
            <a:gd name="adj4" fmla="val 9024489"/>
            <a:gd name="adj5" fmla="val 3949"/>
          </a:avLst>
        </a:prstGeom>
        <a:solidFill>
          <a:schemeClr val="accent2">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7A7BF6A-9BD1-48B9-8CF8-62174779E240}">
      <dsp:nvSpPr>
        <dsp:cNvPr id="0" name=""/>
        <dsp:cNvSpPr/>
      </dsp:nvSpPr>
      <dsp:spPr>
        <a:xfrm>
          <a:off x="481916" y="2364251"/>
          <a:ext cx="1926907" cy="766267"/>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1915" tIns="54610" rIns="81915" bIns="54610" numCol="1" spcCol="1270" anchor="ctr" anchorCtr="0">
          <a:noAutofit/>
        </a:bodyPr>
        <a:lstStyle/>
        <a:p>
          <a:pPr lvl="0" algn="ctr" defTabSz="1911350">
            <a:lnSpc>
              <a:spcPct val="90000"/>
            </a:lnSpc>
            <a:spcBef>
              <a:spcPct val="0"/>
            </a:spcBef>
            <a:spcAft>
              <a:spcPct val="35000"/>
            </a:spcAft>
          </a:pPr>
          <a:r>
            <a:rPr lang="en-US" sz="4300" kern="1200" dirty="0" smtClean="0"/>
            <a:t>Think It</a:t>
          </a:r>
          <a:endParaRPr lang="en-US" sz="4300" kern="1200" dirty="0"/>
        </a:p>
      </dsp:txBody>
      <dsp:txXfrm>
        <a:off x="504359" y="2386694"/>
        <a:ext cx="1882021" cy="721381"/>
      </dsp:txXfrm>
    </dsp:sp>
    <dsp:sp modelId="{D14ECA6E-3F20-42DF-AE87-4D343F0F9715}">
      <dsp:nvSpPr>
        <dsp:cNvPr id="0" name=""/>
        <dsp:cNvSpPr/>
      </dsp:nvSpPr>
      <dsp:spPr>
        <a:xfrm>
          <a:off x="2803326" y="959427"/>
          <a:ext cx="2167771" cy="1787958"/>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marL="285750" lvl="1" indent="-285750" algn="l" defTabSz="1866900">
            <a:lnSpc>
              <a:spcPct val="90000"/>
            </a:lnSpc>
            <a:spcBef>
              <a:spcPct val="0"/>
            </a:spcBef>
            <a:spcAft>
              <a:spcPct val="15000"/>
            </a:spcAft>
            <a:buChar char="••"/>
          </a:pPr>
          <a:r>
            <a:rPr lang="en-US" sz="4200" kern="1200" dirty="0" smtClean="0"/>
            <a:t>Write It</a:t>
          </a:r>
          <a:endParaRPr lang="en-US" sz="4200" kern="1200" dirty="0"/>
        </a:p>
      </dsp:txBody>
      <dsp:txXfrm>
        <a:off x="2844472" y="1383707"/>
        <a:ext cx="2085479" cy="1322532"/>
      </dsp:txXfrm>
    </dsp:sp>
    <dsp:sp modelId="{69CA0440-3001-4492-AB87-E6B5B5DE335B}">
      <dsp:nvSpPr>
        <dsp:cNvPr id="0" name=""/>
        <dsp:cNvSpPr/>
      </dsp:nvSpPr>
      <dsp:spPr>
        <a:xfrm>
          <a:off x="3992781" y="-157565"/>
          <a:ext cx="2724473" cy="2724473"/>
        </a:xfrm>
        <a:prstGeom prst="circularArrow">
          <a:avLst>
            <a:gd name="adj1" fmla="val 3041"/>
            <a:gd name="adj2" fmla="val 373208"/>
            <a:gd name="adj3" fmla="val 19451281"/>
            <a:gd name="adj4" fmla="val 12575511"/>
            <a:gd name="adj5" fmla="val 3548"/>
          </a:avLst>
        </a:prstGeom>
        <a:solidFill>
          <a:schemeClr val="accent2">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88DD509-20EC-49F8-8F6E-462EE98E01C7}">
      <dsp:nvSpPr>
        <dsp:cNvPr id="0" name=""/>
        <dsp:cNvSpPr/>
      </dsp:nvSpPr>
      <dsp:spPr>
        <a:xfrm>
          <a:off x="3285053" y="576293"/>
          <a:ext cx="1926907" cy="766267"/>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1915" tIns="54610" rIns="81915" bIns="54610" numCol="1" spcCol="1270" anchor="ctr" anchorCtr="0">
          <a:noAutofit/>
        </a:bodyPr>
        <a:lstStyle/>
        <a:p>
          <a:pPr lvl="0" algn="ctr" defTabSz="1911350">
            <a:lnSpc>
              <a:spcPct val="90000"/>
            </a:lnSpc>
            <a:spcBef>
              <a:spcPct val="0"/>
            </a:spcBef>
            <a:spcAft>
              <a:spcPct val="35000"/>
            </a:spcAft>
          </a:pPr>
          <a:r>
            <a:rPr lang="en-US" sz="4300" kern="1200" dirty="0" smtClean="0"/>
            <a:t>Think It</a:t>
          </a:r>
          <a:endParaRPr lang="en-US" sz="4300" kern="1200" dirty="0"/>
        </a:p>
      </dsp:txBody>
      <dsp:txXfrm>
        <a:off x="3307496" y="598736"/>
        <a:ext cx="1882021" cy="721381"/>
      </dsp:txXfrm>
    </dsp:sp>
    <dsp:sp modelId="{1F80193C-1827-40BC-98B1-C96D745F3D9A}">
      <dsp:nvSpPr>
        <dsp:cNvPr id="0" name=""/>
        <dsp:cNvSpPr/>
      </dsp:nvSpPr>
      <dsp:spPr>
        <a:xfrm>
          <a:off x="5606463" y="959427"/>
          <a:ext cx="2167771" cy="1787958"/>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marL="285750" lvl="1" indent="-285750" algn="l" defTabSz="1866900">
            <a:lnSpc>
              <a:spcPct val="90000"/>
            </a:lnSpc>
            <a:spcBef>
              <a:spcPct val="0"/>
            </a:spcBef>
            <a:spcAft>
              <a:spcPct val="15000"/>
            </a:spcAft>
            <a:buChar char="••"/>
          </a:pPr>
          <a:r>
            <a:rPr lang="en-US" sz="4200" kern="1200" dirty="0" smtClean="0"/>
            <a:t>Talk It</a:t>
          </a:r>
          <a:endParaRPr lang="en-US" sz="4200" kern="1200" dirty="0"/>
        </a:p>
      </dsp:txBody>
      <dsp:txXfrm>
        <a:off x="5647609" y="1000573"/>
        <a:ext cx="2085479" cy="1322532"/>
      </dsp:txXfrm>
    </dsp:sp>
    <dsp:sp modelId="{D70E562A-5E7D-4193-B92A-FCECA510FD90}">
      <dsp:nvSpPr>
        <dsp:cNvPr id="0" name=""/>
        <dsp:cNvSpPr/>
      </dsp:nvSpPr>
      <dsp:spPr>
        <a:xfrm>
          <a:off x="6088190" y="2364251"/>
          <a:ext cx="1926907" cy="766267"/>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1915" tIns="54610" rIns="81915" bIns="54610" numCol="1" spcCol="1270" anchor="ctr" anchorCtr="0">
          <a:noAutofit/>
        </a:bodyPr>
        <a:lstStyle/>
        <a:p>
          <a:pPr lvl="0" algn="ctr" defTabSz="1911350">
            <a:lnSpc>
              <a:spcPct val="90000"/>
            </a:lnSpc>
            <a:spcBef>
              <a:spcPct val="0"/>
            </a:spcBef>
            <a:spcAft>
              <a:spcPct val="35000"/>
            </a:spcAft>
          </a:pPr>
          <a:r>
            <a:rPr lang="en-US" sz="4300" kern="1200" dirty="0" smtClean="0"/>
            <a:t>Know It</a:t>
          </a:r>
          <a:endParaRPr lang="en-US" sz="4300" kern="1200" dirty="0"/>
        </a:p>
      </dsp:txBody>
      <dsp:txXfrm>
        <a:off x="6110633" y="2386694"/>
        <a:ext cx="1882021" cy="72138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807888-4CAF-4C0A-B138-D05A5CF6B9CC}" type="datetimeFigureOut">
              <a:rPr lang="en-NZ" smtClean="0"/>
              <a:t>20/08/2013</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EDDABA-D49A-4D8D-AB54-63EF2D22CB09}" type="slidenum">
              <a:rPr lang="en-NZ" smtClean="0"/>
              <a:t>‹#›</a:t>
            </a:fld>
            <a:endParaRPr lang="en-NZ"/>
          </a:p>
        </p:txBody>
      </p:sp>
    </p:spTree>
    <p:extLst>
      <p:ext uri="{BB962C8B-B14F-4D97-AF65-F5344CB8AC3E}">
        <p14:creationId xmlns:p14="http://schemas.microsoft.com/office/powerpoint/2010/main" val="1841523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du.gov.on.ca/eng/document/reports/reading/effective.html#ora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du.gov.on.ca/eng/document/reports/reading/effective.html#oral"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1</a:t>
            </a:fld>
            <a:endParaRPr lang="en-NZ"/>
          </a:p>
        </p:txBody>
      </p:sp>
    </p:spTree>
    <p:extLst>
      <p:ext uri="{BB962C8B-B14F-4D97-AF65-F5344CB8AC3E}">
        <p14:creationId xmlns:p14="http://schemas.microsoft.com/office/powerpoint/2010/main" val="3132047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err="1" smtClean="0"/>
              <a:t>Pg</a:t>
            </a:r>
            <a:r>
              <a:rPr lang="en-NZ" dirty="0" smtClean="0"/>
              <a:t> 49 1-4</a:t>
            </a:r>
            <a:r>
              <a:rPr lang="en-NZ" baseline="0" dirty="0" smtClean="0"/>
              <a:t> </a:t>
            </a:r>
            <a:r>
              <a:rPr lang="en-NZ" baseline="0" dirty="0" err="1" smtClean="0"/>
              <a:t>pg</a:t>
            </a:r>
            <a:r>
              <a:rPr lang="en-NZ" baseline="0" dirty="0" smtClean="0"/>
              <a:t> 47 5-8    Table </a:t>
            </a:r>
            <a:r>
              <a:rPr lang="en-NZ" baseline="0" dirty="0" err="1" smtClean="0"/>
              <a:t>pg</a:t>
            </a:r>
            <a:r>
              <a:rPr lang="en-NZ" baseline="0" dirty="0" smtClean="0"/>
              <a:t> 48 J </a:t>
            </a:r>
            <a:r>
              <a:rPr lang="en-NZ" baseline="0" dirty="0" err="1" smtClean="0"/>
              <a:t>Pg</a:t>
            </a:r>
            <a:r>
              <a:rPr lang="en-NZ" baseline="0" dirty="0" smtClean="0"/>
              <a:t> 50 S</a:t>
            </a:r>
          </a:p>
          <a:p>
            <a:pPr marL="0" indent="0">
              <a:buNone/>
            </a:pPr>
            <a:r>
              <a:rPr lang="en-NZ" dirty="0" smtClean="0"/>
              <a:t>Teachers should consider supports and challenges e.g. subject matter, density of ideas vocab, structure, pace and links to prior knowledge</a:t>
            </a:r>
          </a:p>
          <a:p>
            <a:pPr marL="0" indent="0">
              <a:buNone/>
            </a:pPr>
            <a:endParaRPr lang="en-NZ" dirty="0" smtClean="0"/>
          </a:p>
          <a:p>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12</a:t>
            </a:fld>
            <a:endParaRPr lang="en-NZ"/>
          </a:p>
        </p:txBody>
      </p:sp>
    </p:spTree>
    <p:extLst>
      <p:ext uri="{BB962C8B-B14F-4D97-AF65-F5344CB8AC3E}">
        <p14:creationId xmlns:p14="http://schemas.microsoft.com/office/powerpoint/2010/main" val="3241285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err="1" smtClean="0"/>
              <a:t>Pgs</a:t>
            </a:r>
            <a:r>
              <a:rPr lang="en-NZ" dirty="0" smtClean="0"/>
              <a:t> 77 J</a:t>
            </a:r>
          </a:p>
          <a:p>
            <a:r>
              <a:rPr lang="en-NZ" dirty="0" smtClean="0"/>
              <a:t> 75 S</a:t>
            </a:r>
          </a:p>
          <a:p>
            <a:endParaRPr lang="en-NZ" dirty="0" smtClean="0"/>
          </a:p>
          <a:p>
            <a:r>
              <a:rPr lang="en-NZ" dirty="0" smtClean="0"/>
              <a:t>Read</a:t>
            </a:r>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13</a:t>
            </a:fld>
            <a:endParaRPr lang="en-NZ"/>
          </a:p>
        </p:txBody>
      </p:sp>
    </p:spTree>
    <p:extLst>
      <p:ext uri="{BB962C8B-B14F-4D97-AF65-F5344CB8AC3E}">
        <p14:creationId xmlns:p14="http://schemas.microsoft.com/office/powerpoint/2010/main" val="2738758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NZ" sz="1200" dirty="0" smtClean="0"/>
              <a:t>Boys in particular prefer oral language activities, so it is essential to seek out opportunities for interesting conversation and cooperative learning activities in the classroom. As well, students who are learning English as a second language need to be immersed in language and given opportunities to talk to acquire the vocabulary and structures they need. </a:t>
            </a:r>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14</a:t>
            </a:fld>
            <a:endParaRPr lang="en-NZ"/>
          </a:p>
        </p:txBody>
      </p:sp>
    </p:spTree>
    <p:extLst>
      <p:ext uri="{BB962C8B-B14F-4D97-AF65-F5344CB8AC3E}">
        <p14:creationId xmlns:p14="http://schemas.microsoft.com/office/powerpoint/2010/main" val="3203229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200" dirty="0" smtClean="0"/>
              <a:t>Accountable Talk Prompts</a:t>
            </a:r>
          </a:p>
          <a:p>
            <a:pPr marL="0" indent="0">
              <a:buNone/>
            </a:pPr>
            <a:r>
              <a:rPr lang="en-NZ" sz="1200" dirty="0" smtClean="0"/>
              <a:t>“ Accountable talk” is student conversation </a:t>
            </a:r>
            <a:r>
              <a:rPr lang="en-NZ" sz="1200" dirty="0" err="1" smtClean="0"/>
              <a:t>centered</a:t>
            </a:r>
            <a:r>
              <a:rPr lang="en-NZ" sz="1200" dirty="0" smtClean="0"/>
              <a:t> on learning. You can teach students to have conversations about text, to respond to each-other and to articulate their thinking. Make a chart with a menu of conversation prompts. Make sure you model each one when you add it to the chart. When your chart is complete, hang it on the wall so that students can refer to it. You can also make a rubric in order to evaluate student participation – and allow students to rate themselves after discussions.</a:t>
            </a:r>
          </a:p>
          <a:p>
            <a:endParaRPr lang="en-NZ" dirty="0" smtClean="0"/>
          </a:p>
          <a:p>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15</a:t>
            </a:fld>
            <a:endParaRPr lang="en-NZ"/>
          </a:p>
        </p:txBody>
      </p:sp>
    </p:spTree>
    <p:extLst>
      <p:ext uri="{BB962C8B-B14F-4D97-AF65-F5344CB8AC3E}">
        <p14:creationId xmlns:p14="http://schemas.microsoft.com/office/powerpoint/2010/main" val="4014015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b="1" i="0" u="none" strike="noStrike" kern="1200" baseline="0" dirty="0" smtClean="0">
                <a:solidFill>
                  <a:schemeClr val="tx1"/>
                </a:solidFill>
                <a:latin typeface="+mn-lt"/>
                <a:ea typeface="+mn-ea"/>
                <a:cs typeface="+mn-cs"/>
              </a:rPr>
              <a:t>Developing Speaking Skills: </a:t>
            </a:r>
            <a:endParaRPr lang="en-NZ" sz="1200" b="0" i="0" u="none" strike="noStrike" kern="1200" baseline="0" dirty="0" smtClean="0">
              <a:solidFill>
                <a:schemeClr val="tx1"/>
              </a:solidFill>
              <a:latin typeface="+mn-lt"/>
              <a:ea typeface="+mn-ea"/>
              <a:cs typeface="+mn-cs"/>
            </a:endParaRPr>
          </a:p>
          <a:p>
            <a:r>
              <a:rPr lang="en-NZ" sz="1200" b="0" i="0" u="none" strike="noStrike" kern="1200" baseline="0" dirty="0" smtClean="0">
                <a:solidFill>
                  <a:schemeClr val="tx1"/>
                </a:solidFill>
                <a:latin typeface="+mn-lt"/>
                <a:ea typeface="+mn-ea"/>
                <a:cs typeface="+mn-cs"/>
              </a:rPr>
              <a:t>In order to teach effective speaking skills teachers need to: </a:t>
            </a:r>
          </a:p>
          <a:p>
            <a:r>
              <a:rPr lang="en-NZ" sz="1200" b="0" i="0" u="none" strike="noStrike" kern="1200" baseline="0" dirty="0" smtClean="0">
                <a:solidFill>
                  <a:schemeClr val="tx1"/>
                </a:solidFill>
                <a:latin typeface="+mn-lt"/>
                <a:ea typeface="+mn-ea"/>
                <a:cs typeface="+mn-cs"/>
              </a:rPr>
              <a:t> explicitly model effective speaking in a formal and informal manner </a:t>
            </a:r>
          </a:p>
          <a:p>
            <a:r>
              <a:rPr lang="en-NZ" sz="1200" b="0" i="0" u="none" strike="noStrike" kern="1200" baseline="0" dirty="0" smtClean="0">
                <a:solidFill>
                  <a:schemeClr val="tx1"/>
                </a:solidFill>
                <a:latin typeface="+mn-lt"/>
                <a:ea typeface="+mn-ea"/>
                <a:cs typeface="+mn-cs"/>
              </a:rPr>
              <a:t> provide opportunities for students to engage in conversational-style speaking e.g. using the shop area, providing scenario cards </a:t>
            </a:r>
          </a:p>
          <a:p>
            <a:r>
              <a:rPr lang="en-NZ" sz="1200" b="0" i="0" u="none" strike="noStrike" kern="1200" baseline="0" dirty="0" smtClean="0">
                <a:solidFill>
                  <a:schemeClr val="tx1"/>
                </a:solidFill>
                <a:latin typeface="+mn-lt"/>
                <a:ea typeface="+mn-ea"/>
                <a:cs typeface="+mn-cs"/>
              </a:rPr>
              <a:t> give students tasks that involve observing and recording effective speaking </a:t>
            </a:r>
          </a:p>
          <a:p>
            <a:r>
              <a:rPr lang="en-NZ" sz="1200" b="0" i="0" u="none" strike="noStrike" kern="1200" baseline="0" dirty="0" smtClean="0">
                <a:solidFill>
                  <a:schemeClr val="tx1"/>
                </a:solidFill>
                <a:latin typeface="+mn-lt"/>
                <a:ea typeface="+mn-ea"/>
                <a:cs typeface="+mn-cs"/>
              </a:rPr>
              <a:t> use role-playing to teach and reinforce good conversational skills </a:t>
            </a:r>
          </a:p>
          <a:p>
            <a:r>
              <a:rPr lang="en-NZ" sz="1200" b="0" i="0" u="none" strike="noStrike" kern="1200" baseline="0" dirty="0" smtClean="0">
                <a:solidFill>
                  <a:schemeClr val="tx1"/>
                </a:solidFill>
                <a:latin typeface="+mn-lt"/>
                <a:ea typeface="+mn-ea"/>
                <a:cs typeface="+mn-cs"/>
              </a:rPr>
              <a:t> carry out activities where the whole class read aloud </a:t>
            </a:r>
          </a:p>
          <a:p>
            <a:r>
              <a:rPr lang="en-NZ" sz="1200" b="0" i="0" u="none" strike="noStrike" kern="1200" baseline="0" dirty="0" smtClean="0">
                <a:solidFill>
                  <a:schemeClr val="tx1"/>
                </a:solidFill>
                <a:latin typeface="+mn-lt"/>
                <a:ea typeface="+mn-ea"/>
                <a:cs typeface="+mn-cs"/>
              </a:rPr>
              <a:t> teach the rules that govern social interaction as mentioned above </a:t>
            </a:r>
          </a:p>
          <a:p>
            <a:r>
              <a:rPr lang="en-NZ" sz="1200" b="0" i="0" u="none" strike="noStrike" kern="1200" baseline="0" dirty="0" smtClean="0">
                <a:solidFill>
                  <a:schemeClr val="tx1"/>
                </a:solidFill>
                <a:latin typeface="+mn-lt"/>
                <a:ea typeface="+mn-ea"/>
                <a:cs typeface="+mn-cs"/>
              </a:rPr>
              <a:t> create charts to capture the mannerisms associated with effective speaking such as the non-verbal behaviours</a:t>
            </a:r>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17</a:t>
            </a:fld>
            <a:endParaRPr lang="en-NZ"/>
          </a:p>
        </p:txBody>
      </p:sp>
    </p:spTree>
    <p:extLst>
      <p:ext uri="{BB962C8B-B14F-4D97-AF65-F5344CB8AC3E}">
        <p14:creationId xmlns:p14="http://schemas.microsoft.com/office/powerpoint/2010/main" val="272975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Because students learn  most word meanings indirectly, or from context, it is important that they learn to use context cues effectively. </a:t>
            </a:r>
          </a:p>
          <a:p>
            <a:r>
              <a:rPr lang="en-NZ" dirty="0" smtClean="0"/>
              <a:t> However, context cues alone are not enough – still need to teach other word meaning strategies to develop the students ability to learn new words. </a:t>
            </a:r>
          </a:p>
          <a:p>
            <a:endParaRPr lang="en-NZ" dirty="0" smtClean="0"/>
          </a:p>
          <a:p>
            <a:r>
              <a:rPr lang="en-NZ" dirty="0" smtClean="0"/>
              <a:t>Refer to Maureen McLaughlin’s workshop</a:t>
            </a:r>
          </a:p>
          <a:p>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22</a:t>
            </a:fld>
            <a:endParaRPr lang="en-NZ"/>
          </a:p>
        </p:txBody>
      </p:sp>
    </p:spTree>
    <p:extLst>
      <p:ext uri="{BB962C8B-B14F-4D97-AF65-F5344CB8AC3E}">
        <p14:creationId xmlns:p14="http://schemas.microsoft.com/office/powerpoint/2010/main" val="669056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err="1" smtClean="0"/>
              <a:t>Pg</a:t>
            </a:r>
            <a:r>
              <a:rPr lang="en-NZ" dirty="0" smtClean="0"/>
              <a:t> 33-37 S </a:t>
            </a:r>
          </a:p>
          <a:p>
            <a:r>
              <a:rPr lang="en-NZ" dirty="0" smtClean="0"/>
              <a:t>33-39 J</a:t>
            </a:r>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24</a:t>
            </a:fld>
            <a:endParaRPr lang="en-NZ"/>
          </a:p>
        </p:txBody>
      </p:sp>
    </p:spTree>
    <p:extLst>
      <p:ext uri="{BB962C8B-B14F-4D97-AF65-F5344CB8AC3E}">
        <p14:creationId xmlns:p14="http://schemas.microsoft.com/office/powerpoint/2010/main" val="2019543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E3D3CBD-9A4F-458C-BC13-FA2326C0F851}" type="slidenum">
              <a:rPr lang="en-US"/>
              <a:pPr eaLnBrk="1" hangingPunct="1"/>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EA9CF65-1BE8-4235-B8D7-A9F3A7CDDE29}" type="slidenum">
              <a:rPr lang="en-US"/>
              <a:pPr eaLnBrk="1" hangingPunct="1"/>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hlinkClick r:id="rId3"/>
              </a:rPr>
              <a:t>http://www.edu.gov.on.ca/eng/document/reports/reading/effective.html#oral</a:t>
            </a:r>
            <a:endParaRPr lang="en-NZ" dirty="0" smtClean="0"/>
          </a:p>
          <a:p>
            <a:endParaRPr lang="en-NZ" dirty="0" smtClean="0"/>
          </a:p>
          <a:p>
            <a:r>
              <a:rPr lang="en-NZ" dirty="0" smtClean="0"/>
              <a:t>Children acquire most of what</a:t>
            </a:r>
            <a:r>
              <a:rPr lang="en-NZ" baseline="0" dirty="0" smtClean="0"/>
              <a:t> they now about oral language by listening and speaking with others- families- peers- and teachers. </a:t>
            </a:r>
          </a:p>
          <a:p>
            <a:r>
              <a:rPr lang="en-NZ" baseline="0" dirty="0" smtClean="0"/>
              <a:t>Through experience with oral language children build  the vocabulary, semantic knowledge (awareness of meaning) , and syntactic knowledge(awareness of structure) that form a good foundation for reading and writing.</a:t>
            </a:r>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5</a:t>
            </a:fld>
            <a:endParaRPr lang="en-NZ"/>
          </a:p>
        </p:txBody>
      </p:sp>
    </p:spTree>
    <p:extLst>
      <p:ext uri="{BB962C8B-B14F-4D97-AF65-F5344CB8AC3E}">
        <p14:creationId xmlns:p14="http://schemas.microsoft.com/office/powerpoint/2010/main" val="6841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fontAlgn="base">
              <a:spcAft>
                <a:spcPct val="0"/>
              </a:spcAft>
              <a:buNone/>
            </a:pPr>
            <a:r>
              <a:rPr lang="en-NZ" sz="1200" kern="0" dirty="0" smtClean="0">
                <a:solidFill>
                  <a:srgbClr val="000000"/>
                </a:solidFill>
              </a:rPr>
              <a:t>Evidence supports the importance of oral language as a foundation, and an </a:t>
            </a:r>
            <a:r>
              <a:rPr lang="en-NZ" sz="1200" kern="0" dirty="0" err="1" smtClean="0">
                <a:solidFill>
                  <a:srgbClr val="000000"/>
                </a:solidFill>
              </a:rPr>
              <a:t>ongoing</a:t>
            </a:r>
            <a:r>
              <a:rPr lang="en-NZ" sz="1200" kern="0" dirty="0" smtClean="0">
                <a:solidFill>
                  <a:srgbClr val="000000"/>
                </a:solidFill>
              </a:rPr>
              <a:t> support, for the development of reading and writing skills.</a:t>
            </a:r>
          </a:p>
          <a:p>
            <a:pPr marL="0" lvl="0" indent="0" fontAlgn="base">
              <a:spcAft>
                <a:spcPct val="0"/>
              </a:spcAft>
              <a:buNone/>
            </a:pPr>
            <a:r>
              <a:rPr lang="en-NZ" sz="1200" kern="0" dirty="0" smtClean="0">
                <a:solidFill>
                  <a:srgbClr val="000000"/>
                </a:solidFill>
              </a:rPr>
              <a:t>Dorothy S. Strickland and Timothy Shanahan (2004, p. 76) argue that the development of oral language skills is facilitated when children have many opportunities to use language in interactions with adults and with one another</a:t>
            </a:r>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7</a:t>
            </a:fld>
            <a:endParaRPr lang="en-NZ"/>
          </a:p>
        </p:txBody>
      </p:sp>
    </p:spTree>
    <p:extLst>
      <p:ext uri="{BB962C8B-B14F-4D97-AF65-F5344CB8AC3E}">
        <p14:creationId xmlns:p14="http://schemas.microsoft.com/office/powerpoint/2010/main" val="2453677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9AAADEB-DE0A-45D0-87AA-133FE15EFAD4}" type="slidenum">
              <a:rPr lang="en-US"/>
              <a:pPr eaLnBrk="1" hangingPunct="1"/>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hlinkClick r:id="rId3"/>
              </a:rPr>
              <a:t>http://www.edu.gov.on.ca/eng/document/reports/reading/effective.html#oral</a:t>
            </a:r>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9</a:t>
            </a:fld>
            <a:endParaRPr lang="en-NZ"/>
          </a:p>
        </p:txBody>
      </p:sp>
    </p:spTree>
    <p:extLst>
      <p:ext uri="{BB962C8B-B14F-4D97-AF65-F5344CB8AC3E}">
        <p14:creationId xmlns:p14="http://schemas.microsoft.com/office/powerpoint/2010/main" val="6841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D1D8F6E-EE59-41DA-A8B7-1FC6C8FCC60D}" type="slidenum">
              <a:rPr lang="en-US"/>
              <a:pPr eaLnBrk="1" hangingPunct="1"/>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err="1" smtClean="0"/>
              <a:t>Pgs</a:t>
            </a:r>
            <a:r>
              <a:rPr lang="en-NZ" dirty="0" smtClean="0"/>
              <a:t> 42 43 44- 1-4 book SE,Yr1 &amp; 3 4 &amp; 8</a:t>
            </a:r>
          </a:p>
          <a:p>
            <a:r>
              <a:rPr lang="en-NZ" dirty="0" err="1" smtClean="0"/>
              <a:t>Pgs</a:t>
            </a:r>
            <a:r>
              <a:rPr lang="en-NZ" dirty="0" smtClean="0"/>
              <a:t> 42,43 5-8</a:t>
            </a:r>
          </a:p>
          <a:p>
            <a:endParaRPr lang="en-NZ" dirty="0"/>
          </a:p>
        </p:txBody>
      </p:sp>
      <p:sp>
        <p:nvSpPr>
          <p:cNvPr id="4" name="Slide Number Placeholder 3"/>
          <p:cNvSpPr>
            <a:spLocks noGrp="1"/>
          </p:cNvSpPr>
          <p:nvPr>
            <p:ph type="sldNum" sz="quarter" idx="10"/>
          </p:nvPr>
        </p:nvSpPr>
        <p:spPr/>
        <p:txBody>
          <a:bodyPr/>
          <a:lstStyle/>
          <a:p>
            <a:fld id="{08EDDABA-D49A-4D8D-AB54-63EF2D22CB09}" type="slidenum">
              <a:rPr lang="en-NZ" smtClean="0"/>
              <a:t>11</a:t>
            </a:fld>
            <a:endParaRPr lang="en-NZ"/>
          </a:p>
        </p:txBody>
      </p:sp>
    </p:spTree>
    <p:extLst>
      <p:ext uri="{BB962C8B-B14F-4D97-AF65-F5344CB8AC3E}">
        <p14:creationId xmlns:p14="http://schemas.microsoft.com/office/powerpoint/2010/main" val="1274888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ln/>
        </p:spPr>
        <p:txBody>
          <a:bodyPr/>
          <a:lstStyle>
            <a:lvl1pPr>
              <a:defRPr/>
            </a:lvl1pPr>
          </a:lstStyle>
          <a:p>
            <a:fld id="{37D1BECA-BB80-4562-B13E-576724E0D47F}" type="datetimeFigureOut">
              <a:rPr lang="en-NZ" smtClean="0"/>
              <a:t>20/08/2013</a:t>
            </a:fld>
            <a:endParaRPr lang="en-NZ"/>
          </a:p>
        </p:txBody>
      </p:sp>
      <p:sp>
        <p:nvSpPr>
          <p:cNvPr id="5" name="Rectangle 5"/>
          <p:cNvSpPr>
            <a:spLocks noGrp="1" noChangeArrowheads="1"/>
          </p:cNvSpPr>
          <p:nvPr>
            <p:ph type="ftr" sz="quarter" idx="11"/>
          </p:nvPr>
        </p:nvSpPr>
        <p:spPr>
          <a:ln/>
        </p:spPr>
        <p:txBody>
          <a:bodyPr/>
          <a:lstStyle>
            <a:lvl1pPr>
              <a:defRPr/>
            </a:lvl1pPr>
          </a:lstStyle>
          <a:p>
            <a:endParaRPr lang="en-NZ"/>
          </a:p>
        </p:txBody>
      </p:sp>
      <p:sp>
        <p:nvSpPr>
          <p:cNvPr id="6" name="Rectangle 6"/>
          <p:cNvSpPr>
            <a:spLocks noGrp="1" noChangeArrowheads="1"/>
          </p:cNvSpPr>
          <p:nvPr>
            <p:ph type="sldNum" sz="quarter" idx="12"/>
          </p:nvPr>
        </p:nvSpPr>
        <p:spPr>
          <a:ln/>
        </p:spPr>
        <p:txBody>
          <a:bodyPr/>
          <a:lstStyle>
            <a:lvl1pPr>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251672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fld id="{37D1BECA-BB80-4562-B13E-576724E0D47F}" type="datetimeFigureOut">
              <a:rPr lang="en-NZ" smtClean="0"/>
              <a:t>20/08/2013</a:t>
            </a:fld>
            <a:endParaRPr lang="en-NZ"/>
          </a:p>
        </p:txBody>
      </p:sp>
      <p:sp>
        <p:nvSpPr>
          <p:cNvPr id="5" name="Rectangle 5"/>
          <p:cNvSpPr>
            <a:spLocks noGrp="1" noChangeArrowheads="1"/>
          </p:cNvSpPr>
          <p:nvPr>
            <p:ph type="ftr" sz="quarter" idx="11"/>
          </p:nvPr>
        </p:nvSpPr>
        <p:spPr>
          <a:ln/>
        </p:spPr>
        <p:txBody>
          <a:bodyPr/>
          <a:lstStyle>
            <a:lvl1pPr>
              <a:defRPr/>
            </a:lvl1pPr>
          </a:lstStyle>
          <a:p>
            <a:endParaRPr lang="en-NZ"/>
          </a:p>
        </p:txBody>
      </p:sp>
      <p:sp>
        <p:nvSpPr>
          <p:cNvPr id="6" name="Rectangle 6"/>
          <p:cNvSpPr>
            <a:spLocks noGrp="1" noChangeArrowheads="1"/>
          </p:cNvSpPr>
          <p:nvPr>
            <p:ph type="sldNum" sz="quarter" idx="12"/>
          </p:nvPr>
        </p:nvSpPr>
        <p:spPr>
          <a:ln/>
        </p:spPr>
        <p:txBody>
          <a:bodyPr/>
          <a:lstStyle>
            <a:lvl1pPr>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27458713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fld id="{37D1BECA-BB80-4562-B13E-576724E0D47F}" type="datetimeFigureOut">
              <a:rPr lang="en-NZ" smtClean="0"/>
              <a:t>20/08/2013</a:t>
            </a:fld>
            <a:endParaRPr lang="en-NZ"/>
          </a:p>
        </p:txBody>
      </p:sp>
      <p:sp>
        <p:nvSpPr>
          <p:cNvPr id="5" name="Rectangle 5"/>
          <p:cNvSpPr>
            <a:spLocks noGrp="1" noChangeArrowheads="1"/>
          </p:cNvSpPr>
          <p:nvPr>
            <p:ph type="ftr" sz="quarter" idx="11"/>
          </p:nvPr>
        </p:nvSpPr>
        <p:spPr>
          <a:ln/>
        </p:spPr>
        <p:txBody>
          <a:bodyPr/>
          <a:lstStyle>
            <a:lvl1pPr>
              <a:defRPr/>
            </a:lvl1pPr>
          </a:lstStyle>
          <a:p>
            <a:endParaRPr lang="en-NZ"/>
          </a:p>
        </p:txBody>
      </p:sp>
      <p:sp>
        <p:nvSpPr>
          <p:cNvPr id="6" name="Rectangle 6"/>
          <p:cNvSpPr>
            <a:spLocks noGrp="1" noChangeArrowheads="1"/>
          </p:cNvSpPr>
          <p:nvPr>
            <p:ph type="sldNum" sz="quarter" idx="12"/>
          </p:nvPr>
        </p:nvSpPr>
        <p:spPr>
          <a:ln/>
        </p:spPr>
        <p:txBody>
          <a:bodyPr/>
          <a:lstStyle>
            <a:lvl1pPr>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3217307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571CFF3-CAFF-4BA7-978A-0AA6C0940BAA}" type="slidenum">
              <a:rPr lang="en-GB"/>
              <a:pPr>
                <a:defRPr/>
              </a:pPr>
              <a:t>‹#›</a:t>
            </a:fld>
            <a:endParaRPr lang="en-GB"/>
          </a:p>
        </p:txBody>
      </p:sp>
    </p:spTree>
    <p:extLst>
      <p:ext uri="{BB962C8B-B14F-4D97-AF65-F5344CB8AC3E}">
        <p14:creationId xmlns:p14="http://schemas.microsoft.com/office/powerpoint/2010/main" val="3864903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21905F5-BB79-459E-A2A6-B5616B69F321}" type="slidenum">
              <a:rPr lang="en-GB"/>
              <a:pPr>
                <a:defRPr/>
              </a:pPr>
              <a:t>‹#›</a:t>
            </a:fld>
            <a:endParaRPr lang="en-GB"/>
          </a:p>
        </p:txBody>
      </p:sp>
    </p:spTree>
    <p:extLst>
      <p:ext uri="{BB962C8B-B14F-4D97-AF65-F5344CB8AC3E}">
        <p14:creationId xmlns:p14="http://schemas.microsoft.com/office/powerpoint/2010/main" val="37239059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0250ACE3-8FE1-4B39-A40F-E31885423E32}" type="slidenum">
              <a:rPr lang="en-GB"/>
              <a:pPr>
                <a:defRPr/>
              </a:pPr>
              <a:t>‹#›</a:t>
            </a:fld>
            <a:endParaRPr lang="en-GB"/>
          </a:p>
        </p:txBody>
      </p:sp>
    </p:spTree>
    <p:extLst>
      <p:ext uri="{BB962C8B-B14F-4D97-AF65-F5344CB8AC3E}">
        <p14:creationId xmlns:p14="http://schemas.microsoft.com/office/powerpoint/2010/main" val="2270861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735013" y="1989138"/>
            <a:ext cx="3894137" cy="403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781550" y="1989138"/>
            <a:ext cx="3894138" cy="403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FD3306E1-A707-41F9-AFBC-C0C914C3956E}" type="slidenum">
              <a:rPr lang="en-GB"/>
              <a:pPr>
                <a:defRPr/>
              </a:pPr>
              <a:t>‹#›</a:t>
            </a:fld>
            <a:endParaRPr lang="en-GB"/>
          </a:p>
        </p:txBody>
      </p:sp>
    </p:spTree>
    <p:extLst>
      <p:ext uri="{BB962C8B-B14F-4D97-AF65-F5344CB8AC3E}">
        <p14:creationId xmlns:p14="http://schemas.microsoft.com/office/powerpoint/2010/main" val="768790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D9E5C20B-C571-4932-BBDF-7180D3C55717}" type="slidenum">
              <a:rPr lang="en-GB"/>
              <a:pPr>
                <a:defRPr/>
              </a:pPr>
              <a:t>‹#›</a:t>
            </a:fld>
            <a:endParaRPr lang="en-GB"/>
          </a:p>
        </p:txBody>
      </p:sp>
    </p:spTree>
    <p:extLst>
      <p:ext uri="{BB962C8B-B14F-4D97-AF65-F5344CB8AC3E}">
        <p14:creationId xmlns:p14="http://schemas.microsoft.com/office/powerpoint/2010/main" val="6080129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ABDF282B-7835-41E3-A447-744AA242CDC3}" type="slidenum">
              <a:rPr lang="en-GB"/>
              <a:pPr>
                <a:defRPr/>
              </a:pPr>
              <a:t>‹#›</a:t>
            </a:fld>
            <a:endParaRPr lang="en-GB"/>
          </a:p>
        </p:txBody>
      </p:sp>
    </p:spTree>
    <p:extLst>
      <p:ext uri="{BB962C8B-B14F-4D97-AF65-F5344CB8AC3E}">
        <p14:creationId xmlns:p14="http://schemas.microsoft.com/office/powerpoint/2010/main" val="12820902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7F150118-DDBC-4F95-ACBD-D27A25F7FC9E}" type="slidenum">
              <a:rPr lang="en-GB"/>
              <a:pPr>
                <a:defRPr/>
              </a:pPr>
              <a:t>‹#›</a:t>
            </a:fld>
            <a:endParaRPr lang="en-GB"/>
          </a:p>
        </p:txBody>
      </p:sp>
    </p:spTree>
    <p:extLst>
      <p:ext uri="{BB962C8B-B14F-4D97-AF65-F5344CB8AC3E}">
        <p14:creationId xmlns:p14="http://schemas.microsoft.com/office/powerpoint/2010/main" val="12923954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17E35322-499D-45ED-B1EA-6F6A4C7980F0}" type="slidenum">
              <a:rPr lang="en-GB"/>
              <a:pPr>
                <a:defRPr/>
              </a:pPr>
              <a:t>‹#›</a:t>
            </a:fld>
            <a:endParaRPr lang="en-GB"/>
          </a:p>
        </p:txBody>
      </p:sp>
    </p:spTree>
    <p:extLst>
      <p:ext uri="{BB962C8B-B14F-4D97-AF65-F5344CB8AC3E}">
        <p14:creationId xmlns:p14="http://schemas.microsoft.com/office/powerpoint/2010/main" val="3877368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fld id="{37D1BECA-BB80-4562-B13E-576724E0D47F}" type="datetimeFigureOut">
              <a:rPr lang="en-NZ" smtClean="0"/>
              <a:t>20/08/2013</a:t>
            </a:fld>
            <a:endParaRPr lang="en-NZ"/>
          </a:p>
        </p:txBody>
      </p:sp>
      <p:sp>
        <p:nvSpPr>
          <p:cNvPr id="5" name="Rectangle 5"/>
          <p:cNvSpPr>
            <a:spLocks noGrp="1" noChangeArrowheads="1"/>
          </p:cNvSpPr>
          <p:nvPr>
            <p:ph type="ftr" sz="quarter" idx="11"/>
          </p:nvPr>
        </p:nvSpPr>
        <p:spPr>
          <a:ln/>
        </p:spPr>
        <p:txBody>
          <a:bodyPr/>
          <a:lstStyle>
            <a:lvl1pPr>
              <a:defRPr/>
            </a:lvl1pPr>
          </a:lstStyle>
          <a:p>
            <a:endParaRPr lang="en-NZ"/>
          </a:p>
        </p:txBody>
      </p:sp>
      <p:sp>
        <p:nvSpPr>
          <p:cNvPr id="6" name="Rectangle 6"/>
          <p:cNvSpPr>
            <a:spLocks noGrp="1" noChangeArrowheads="1"/>
          </p:cNvSpPr>
          <p:nvPr>
            <p:ph type="sldNum" sz="quarter" idx="12"/>
          </p:nvPr>
        </p:nvSpPr>
        <p:spPr>
          <a:ln/>
        </p:spPr>
        <p:txBody>
          <a:bodyPr/>
          <a:lstStyle>
            <a:lvl1pPr>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6060407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673EB452-47EF-46F2-A0CA-72A30B3D572A}" type="slidenum">
              <a:rPr lang="en-GB"/>
              <a:pPr>
                <a:defRPr/>
              </a:pPr>
              <a:t>‹#›</a:t>
            </a:fld>
            <a:endParaRPr lang="en-GB"/>
          </a:p>
        </p:txBody>
      </p:sp>
    </p:spTree>
    <p:extLst>
      <p:ext uri="{BB962C8B-B14F-4D97-AF65-F5344CB8AC3E}">
        <p14:creationId xmlns:p14="http://schemas.microsoft.com/office/powerpoint/2010/main" val="2143097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2A532F5-1B4C-47A9-8481-51EB6D05F510}" type="slidenum">
              <a:rPr lang="en-GB"/>
              <a:pPr>
                <a:defRPr/>
              </a:pPr>
              <a:t>‹#›</a:t>
            </a:fld>
            <a:endParaRPr lang="en-GB"/>
          </a:p>
        </p:txBody>
      </p:sp>
    </p:spTree>
    <p:extLst>
      <p:ext uri="{BB962C8B-B14F-4D97-AF65-F5344CB8AC3E}">
        <p14:creationId xmlns:p14="http://schemas.microsoft.com/office/powerpoint/2010/main" val="986208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630238"/>
            <a:ext cx="1984375" cy="539115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735013" y="630238"/>
            <a:ext cx="5803900" cy="53911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1ADC6922-404C-4CAB-BC4E-45A8EF1F81E9}" type="slidenum">
              <a:rPr lang="en-GB"/>
              <a:pPr>
                <a:defRPr/>
              </a:pPr>
              <a:t>‹#›</a:t>
            </a:fld>
            <a:endParaRPr lang="en-GB"/>
          </a:p>
        </p:txBody>
      </p:sp>
    </p:spTree>
    <p:extLst>
      <p:ext uri="{BB962C8B-B14F-4D97-AF65-F5344CB8AC3E}">
        <p14:creationId xmlns:p14="http://schemas.microsoft.com/office/powerpoint/2010/main" val="17300056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41BA6CD1-DDFC-442E-82EC-F171A91DCA5F}" type="slidenum">
              <a:rPr lang="en-GB"/>
              <a:pPr>
                <a:defRPr/>
              </a:pPr>
              <a:t>‹#›</a:t>
            </a:fld>
            <a:endParaRPr lang="en-GB"/>
          </a:p>
        </p:txBody>
      </p:sp>
    </p:spTree>
    <p:extLst>
      <p:ext uri="{BB962C8B-B14F-4D97-AF65-F5344CB8AC3E}">
        <p14:creationId xmlns:p14="http://schemas.microsoft.com/office/powerpoint/2010/main" val="22813802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259846B-0EF9-4FC3-B3E7-B80C66493F1C}" type="slidenum">
              <a:rPr lang="en-GB"/>
              <a:pPr>
                <a:defRPr/>
              </a:pPr>
              <a:t>‹#›</a:t>
            </a:fld>
            <a:endParaRPr lang="en-GB"/>
          </a:p>
        </p:txBody>
      </p:sp>
    </p:spTree>
    <p:extLst>
      <p:ext uri="{BB962C8B-B14F-4D97-AF65-F5344CB8AC3E}">
        <p14:creationId xmlns:p14="http://schemas.microsoft.com/office/powerpoint/2010/main" val="27026010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771D7A0-DEDC-4E5F-AECB-6F526D0342A0}" type="slidenum">
              <a:rPr lang="en-GB"/>
              <a:pPr>
                <a:defRPr/>
              </a:pPr>
              <a:t>‹#›</a:t>
            </a:fld>
            <a:endParaRPr lang="en-GB"/>
          </a:p>
        </p:txBody>
      </p:sp>
    </p:spTree>
    <p:extLst>
      <p:ext uri="{BB962C8B-B14F-4D97-AF65-F5344CB8AC3E}">
        <p14:creationId xmlns:p14="http://schemas.microsoft.com/office/powerpoint/2010/main" val="38119362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733425" y="1809750"/>
            <a:ext cx="3930650" cy="3706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816475" y="1809750"/>
            <a:ext cx="3932238" cy="3706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B526AA3-96EF-4716-8C77-143070DCAD13}" type="slidenum">
              <a:rPr lang="en-GB"/>
              <a:pPr>
                <a:defRPr/>
              </a:pPr>
              <a:t>‹#›</a:t>
            </a:fld>
            <a:endParaRPr lang="en-GB"/>
          </a:p>
        </p:txBody>
      </p:sp>
    </p:spTree>
    <p:extLst>
      <p:ext uri="{BB962C8B-B14F-4D97-AF65-F5344CB8AC3E}">
        <p14:creationId xmlns:p14="http://schemas.microsoft.com/office/powerpoint/2010/main" val="26943702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F3D64A6C-5406-4B86-913A-52471C660395}" type="slidenum">
              <a:rPr lang="en-GB"/>
              <a:pPr>
                <a:defRPr/>
              </a:pPr>
              <a:t>‹#›</a:t>
            </a:fld>
            <a:endParaRPr lang="en-GB"/>
          </a:p>
        </p:txBody>
      </p:sp>
    </p:spTree>
    <p:extLst>
      <p:ext uri="{BB962C8B-B14F-4D97-AF65-F5344CB8AC3E}">
        <p14:creationId xmlns:p14="http://schemas.microsoft.com/office/powerpoint/2010/main" val="6143327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3F386624-564E-44BF-8182-36D49C4FCA16}" type="slidenum">
              <a:rPr lang="en-GB"/>
              <a:pPr>
                <a:defRPr/>
              </a:pPr>
              <a:t>‹#›</a:t>
            </a:fld>
            <a:endParaRPr lang="en-GB"/>
          </a:p>
        </p:txBody>
      </p:sp>
    </p:spTree>
    <p:extLst>
      <p:ext uri="{BB962C8B-B14F-4D97-AF65-F5344CB8AC3E}">
        <p14:creationId xmlns:p14="http://schemas.microsoft.com/office/powerpoint/2010/main" val="41002164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252F0EFF-B016-4D96-AD93-9382F1F8E44A}" type="slidenum">
              <a:rPr lang="en-GB"/>
              <a:pPr>
                <a:defRPr/>
              </a:pPr>
              <a:t>‹#›</a:t>
            </a:fld>
            <a:endParaRPr lang="en-GB"/>
          </a:p>
        </p:txBody>
      </p:sp>
    </p:spTree>
    <p:extLst>
      <p:ext uri="{BB962C8B-B14F-4D97-AF65-F5344CB8AC3E}">
        <p14:creationId xmlns:p14="http://schemas.microsoft.com/office/powerpoint/2010/main" val="21143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37D1BECA-BB80-4562-B13E-576724E0D47F}" type="datetimeFigureOut">
              <a:rPr lang="en-NZ" smtClean="0"/>
              <a:t>20/08/2013</a:t>
            </a:fld>
            <a:endParaRPr lang="en-NZ"/>
          </a:p>
        </p:txBody>
      </p:sp>
      <p:sp>
        <p:nvSpPr>
          <p:cNvPr id="5" name="Rectangle 5"/>
          <p:cNvSpPr>
            <a:spLocks noGrp="1" noChangeArrowheads="1"/>
          </p:cNvSpPr>
          <p:nvPr>
            <p:ph type="ftr" sz="quarter" idx="11"/>
          </p:nvPr>
        </p:nvSpPr>
        <p:spPr>
          <a:ln/>
        </p:spPr>
        <p:txBody>
          <a:bodyPr/>
          <a:lstStyle>
            <a:lvl1pPr>
              <a:defRPr/>
            </a:lvl1pPr>
          </a:lstStyle>
          <a:p>
            <a:endParaRPr lang="en-NZ"/>
          </a:p>
        </p:txBody>
      </p:sp>
      <p:sp>
        <p:nvSpPr>
          <p:cNvPr id="6" name="Rectangle 6"/>
          <p:cNvSpPr>
            <a:spLocks noGrp="1" noChangeArrowheads="1"/>
          </p:cNvSpPr>
          <p:nvPr>
            <p:ph type="sldNum" sz="quarter" idx="12"/>
          </p:nvPr>
        </p:nvSpPr>
        <p:spPr>
          <a:ln/>
        </p:spPr>
        <p:txBody>
          <a:bodyPr/>
          <a:lstStyle>
            <a:lvl1pPr>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27484858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6B4BB801-F56E-4539-A492-B7EBA5412251}" type="slidenum">
              <a:rPr lang="en-GB"/>
              <a:pPr>
                <a:defRPr/>
              </a:pPr>
              <a:t>‹#›</a:t>
            </a:fld>
            <a:endParaRPr lang="en-GB"/>
          </a:p>
        </p:txBody>
      </p:sp>
    </p:spTree>
    <p:extLst>
      <p:ext uri="{BB962C8B-B14F-4D97-AF65-F5344CB8AC3E}">
        <p14:creationId xmlns:p14="http://schemas.microsoft.com/office/powerpoint/2010/main" val="22717935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B42BBCF-2A14-4838-BA5D-F5EC3E7D544C}" type="slidenum">
              <a:rPr lang="en-GB"/>
              <a:pPr>
                <a:defRPr/>
              </a:pPr>
              <a:t>‹#›</a:t>
            </a:fld>
            <a:endParaRPr lang="en-GB"/>
          </a:p>
        </p:txBody>
      </p:sp>
    </p:spTree>
    <p:extLst>
      <p:ext uri="{BB962C8B-B14F-4D97-AF65-F5344CB8AC3E}">
        <p14:creationId xmlns:p14="http://schemas.microsoft.com/office/powerpoint/2010/main" val="27669982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4E178454-0337-47A3-9B53-4F3C3B0A7C96}" type="slidenum">
              <a:rPr lang="en-GB"/>
              <a:pPr>
                <a:defRPr/>
              </a:pPr>
              <a:t>‹#›</a:t>
            </a:fld>
            <a:endParaRPr lang="en-GB"/>
          </a:p>
        </p:txBody>
      </p:sp>
    </p:spTree>
    <p:extLst>
      <p:ext uri="{BB962C8B-B14F-4D97-AF65-F5344CB8AC3E}">
        <p14:creationId xmlns:p14="http://schemas.microsoft.com/office/powerpoint/2010/main" val="7738155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5288" y="628650"/>
            <a:ext cx="2003425" cy="4887913"/>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733425" y="628650"/>
            <a:ext cx="5859463" cy="48879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3A6DF70-2D83-45AC-81D3-5E151872EAC1}" type="slidenum">
              <a:rPr lang="en-GB"/>
              <a:pPr>
                <a:defRPr/>
              </a:pPr>
              <a:t>‹#›</a:t>
            </a:fld>
            <a:endParaRPr lang="en-GB"/>
          </a:p>
        </p:txBody>
      </p:sp>
    </p:spTree>
    <p:extLst>
      <p:ext uri="{BB962C8B-B14F-4D97-AF65-F5344CB8AC3E}">
        <p14:creationId xmlns:p14="http://schemas.microsoft.com/office/powerpoint/2010/main" val="32773293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CF3563D-AAF4-4ECE-BF28-7CBE635453CC}" type="slidenum">
              <a:rPr lang="en-GB"/>
              <a:pPr>
                <a:defRPr/>
              </a:pPr>
              <a:t>‹#›</a:t>
            </a:fld>
            <a:endParaRPr lang="en-GB"/>
          </a:p>
        </p:txBody>
      </p:sp>
    </p:spTree>
    <p:extLst>
      <p:ext uri="{BB962C8B-B14F-4D97-AF65-F5344CB8AC3E}">
        <p14:creationId xmlns:p14="http://schemas.microsoft.com/office/powerpoint/2010/main" val="9779399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F77EABC-EEF8-4948-8598-5ABC39E635D2}" type="slidenum">
              <a:rPr lang="en-GB"/>
              <a:pPr>
                <a:defRPr/>
              </a:pPr>
              <a:t>‹#›</a:t>
            </a:fld>
            <a:endParaRPr lang="en-GB"/>
          </a:p>
        </p:txBody>
      </p:sp>
    </p:spTree>
    <p:extLst>
      <p:ext uri="{BB962C8B-B14F-4D97-AF65-F5344CB8AC3E}">
        <p14:creationId xmlns:p14="http://schemas.microsoft.com/office/powerpoint/2010/main" val="12274930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1A09B96E-DE0C-4B1E-8D2B-551AC99B8DC9}" type="slidenum">
              <a:rPr lang="en-GB"/>
              <a:pPr>
                <a:defRPr/>
              </a:pPr>
              <a:t>‹#›</a:t>
            </a:fld>
            <a:endParaRPr lang="en-GB"/>
          </a:p>
        </p:txBody>
      </p:sp>
    </p:spTree>
    <p:extLst>
      <p:ext uri="{BB962C8B-B14F-4D97-AF65-F5344CB8AC3E}">
        <p14:creationId xmlns:p14="http://schemas.microsoft.com/office/powerpoint/2010/main" val="6301748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733425" y="1809750"/>
            <a:ext cx="3859213" cy="4067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745038" y="1809750"/>
            <a:ext cx="3859212" cy="4067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6773ABCE-4B27-47B2-A830-75A8CEE0DCBF}" type="slidenum">
              <a:rPr lang="en-GB"/>
              <a:pPr>
                <a:defRPr/>
              </a:pPr>
              <a:t>‹#›</a:t>
            </a:fld>
            <a:endParaRPr lang="en-GB"/>
          </a:p>
        </p:txBody>
      </p:sp>
    </p:spTree>
    <p:extLst>
      <p:ext uri="{BB962C8B-B14F-4D97-AF65-F5344CB8AC3E}">
        <p14:creationId xmlns:p14="http://schemas.microsoft.com/office/powerpoint/2010/main" val="3039234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C8F70594-AE66-468A-A666-7B6BBA9C07F7}" type="slidenum">
              <a:rPr lang="en-GB"/>
              <a:pPr>
                <a:defRPr/>
              </a:pPr>
              <a:t>‹#›</a:t>
            </a:fld>
            <a:endParaRPr lang="en-GB"/>
          </a:p>
        </p:txBody>
      </p:sp>
    </p:spTree>
    <p:extLst>
      <p:ext uri="{BB962C8B-B14F-4D97-AF65-F5344CB8AC3E}">
        <p14:creationId xmlns:p14="http://schemas.microsoft.com/office/powerpoint/2010/main" val="33576006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D9FA9977-20E0-4869-8BF8-AFBD632B5E2C}" type="slidenum">
              <a:rPr lang="en-GB"/>
              <a:pPr>
                <a:defRPr/>
              </a:pPr>
              <a:t>‹#›</a:t>
            </a:fld>
            <a:endParaRPr lang="en-GB"/>
          </a:p>
        </p:txBody>
      </p:sp>
    </p:spTree>
    <p:extLst>
      <p:ext uri="{BB962C8B-B14F-4D97-AF65-F5344CB8AC3E}">
        <p14:creationId xmlns:p14="http://schemas.microsoft.com/office/powerpoint/2010/main" val="1761636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fld id="{37D1BECA-BB80-4562-B13E-576724E0D47F}" type="datetimeFigureOut">
              <a:rPr lang="en-NZ" smtClean="0"/>
              <a:t>20/08/2013</a:t>
            </a:fld>
            <a:endParaRPr lang="en-NZ"/>
          </a:p>
        </p:txBody>
      </p:sp>
      <p:sp>
        <p:nvSpPr>
          <p:cNvPr id="6" name="Rectangle 5"/>
          <p:cNvSpPr>
            <a:spLocks noGrp="1" noChangeArrowheads="1"/>
          </p:cNvSpPr>
          <p:nvPr>
            <p:ph type="ftr" sz="quarter" idx="11"/>
          </p:nvPr>
        </p:nvSpPr>
        <p:spPr>
          <a:ln/>
        </p:spPr>
        <p:txBody>
          <a:bodyPr/>
          <a:lstStyle>
            <a:lvl1pPr>
              <a:defRPr/>
            </a:lvl1pPr>
          </a:lstStyle>
          <a:p>
            <a:endParaRPr lang="en-NZ"/>
          </a:p>
        </p:txBody>
      </p:sp>
      <p:sp>
        <p:nvSpPr>
          <p:cNvPr id="7" name="Rectangle 6"/>
          <p:cNvSpPr>
            <a:spLocks noGrp="1" noChangeArrowheads="1"/>
          </p:cNvSpPr>
          <p:nvPr>
            <p:ph type="sldNum" sz="quarter" idx="12"/>
          </p:nvPr>
        </p:nvSpPr>
        <p:spPr>
          <a:ln/>
        </p:spPr>
        <p:txBody>
          <a:bodyPr/>
          <a:lstStyle>
            <a:lvl1pPr>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30953344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E8B8BDBB-E622-4423-BB46-059A072FEBCF}" type="slidenum">
              <a:rPr lang="en-GB"/>
              <a:pPr>
                <a:defRPr/>
              </a:pPr>
              <a:t>‹#›</a:t>
            </a:fld>
            <a:endParaRPr lang="en-GB"/>
          </a:p>
        </p:txBody>
      </p:sp>
    </p:spTree>
    <p:extLst>
      <p:ext uri="{BB962C8B-B14F-4D97-AF65-F5344CB8AC3E}">
        <p14:creationId xmlns:p14="http://schemas.microsoft.com/office/powerpoint/2010/main" val="33259241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FA5EAC9-05ED-45EA-95DF-3054A231DC8E}" type="slidenum">
              <a:rPr lang="en-GB"/>
              <a:pPr>
                <a:defRPr/>
              </a:pPr>
              <a:t>‹#›</a:t>
            </a:fld>
            <a:endParaRPr lang="en-GB"/>
          </a:p>
        </p:txBody>
      </p:sp>
    </p:spTree>
    <p:extLst>
      <p:ext uri="{BB962C8B-B14F-4D97-AF65-F5344CB8AC3E}">
        <p14:creationId xmlns:p14="http://schemas.microsoft.com/office/powerpoint/2010/main" val="10618160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C0EAB982-39A1-45D4-88F1-32DF56E532D7}" type="slidenum">
              <a:rPr lang="en-GB"/>
              <a:pPr>
                <a:defRPr/>
              </a:pPr>
              <a:t>‹#›</a:t>
            </a:fld>
            <a:endParaRPr lang="en-GB"/>
          </a:p>
        </p:txBody>
      </p:sp>
    </p:spTree>
    <p:extLst>
      <p:ext uri="{BB962C8B-B14F-4D97-AF65-F5344CB8AC3E}">
        <p14:creationId xmlns:p14="http://schemas.microsoft.com/office/powerpoint/2010/main" val="23297889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47789EE7-A73E-49E7-9E16-A649928E20FD}" type="slidenum">
              <a:rPr lang="en-GB"/>
              <a:pPr>
                <a:defRPr/>
              </a:pPr>
              <a:t>‹#›</a:t>
            </a:fld>
            <a:endParaRPr lang="en-GB"/>
          </a:p>
        </p:txBody>
      </p:sp>
    </p:spTree>
    <p:extLst>
      <p:ext uri="{BB962C8B-B14F-4D97-AF65-F5344CB8AC3E}">
        <p14:creationId xmlns:p14="http://schemas.microsoft.com/office/powerpoint/2010/main" val="10036597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7338" y="628650"/>
            <a:ext cx="1966912" cy="524827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733425" y="628650"/>
            <a:ext cx="5751513" cy="52482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C61D8EC-F40D-46CF-A5DE-C9E472CE7737}" type="slidenum">
              <a:rPr lang="en-GB"/>
              <a:pPr>
                <a:defRPr/>
              </a:pPr>
              <a:t>‹#›</a:t>
            </a:fld>
            <a:endParaRPr lang="en-GB"/>
          </a:p>
        </p:txBody>
      </p:sp>
    </p:spTree>
    <p:extLst>
      <p:ext uri="{BB962C8B-B14F-4D97-AF65-F5344CB8AC3E}">
        <p14:creationId xmlns:p14="http://schemas.microsoft.com/office/powerpoint/2010/main" val="10777752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6CF3563D-AAF4-4ECE-BF28-7CBE635453CC}" type="slidenum">
              <a:rPr lang="en-GB" smtClean="0"/>
              <a:pPr>
                <a:defRPr/>
              </a:pPr>
              <a:t>‹#›</a:t>
            </a:fld>
            <a:endParaRPr lang="en-GB"/>
          </a:p>
        </p:txBody>
      </p:sp>
    </p:spTree>
    <p:extLst>
      <p:ext uri="{BB962C8B-B14F-4D97-AF65-F5344CB8AC3E}">
        <p14:creationId xmlns:p14="http://schemas.microsoft.com/office/powerpoint/2010/main" val="5073895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F77EABC-EEF8-4948-8598-5ABC39E635D2}" type="slidenum">
              <a:rPr lang="en-GB" smtClean="0"/>
              <a:pPr>
                <a:defRPr/>
              </a:pPr>
              <a:t>‹#›</a:t>
            </a:fld>
            <a:endParaRPr lang="en-GB"/>
          </a:p>
        </p:txBody>
      </p:sp>
    </p:spTree>
    <p:extLst>
      <p:ext uri="{BB962C8B-B14F-4D97-AF65-F5344CB8AC3E}">
        <p14:creationId xmlns:p14="http://schemas.microsoft.com/office/powerpoint/2010/main" val="40899033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1A09B96E-DE0C-4B1E-8D2B-551AC99B8DC9}" type="slidenum">
              <a:rPr lang="en-GB" smtClean="0"/>
              <a:pPr>
                <a:defRPr/>
              </a:pPr>
              <a:t>‹#›</a:t>
            </a:fld>
            <a:endParaRPr lang="en-GB"/>
          </a:p>
        </p:txBody>
      </p:sp>
    </p:spTree>
    <p:extLst>
      <p:ext uri="{BB962C8B-B14F-4D97-AF65-F5344CB8AC3E}">
        <p14:creationId xmlns:p14="http://schemas.microsoft.com/office/powerpoint/2010/main" val="20731191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pPr>
              <a:defRPr/>
            </a:pPr>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6773ABCE-4B27-47B2-A830-75A8CEE0DCBF}" type="slidenum">
              <a:rPr lang="en-GB" smtClean="0"/>
              <a:pPr>
                <a:defRPr/>
              </a:pPr>
              <a:t>‹#›</a:t>
            </a:fld>
            <a:endParaRPr lang="en-GB"/>
          </a:p>
        </p:txBody>
      </p:sp>
    </p:spTree>
    <p:extLst>
      <p:ext uri="{BB962C8B-B14F-4D97-AF65-F5344CB8AC3E}">
        <p14:creationId xmlns:p14="http://schemas.microsoft.com/office/powerpoint/2010/main" val="31297320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pPr>
              <a:defRPr/>
            </a:pPr>
            <a:endParaRPr lang="en-GB"/>
          </a:p>
        </p:txBody>
      </p:sp>
      <p:sp>
        <p:nvSpPr>
          <p:cNvPr id="8" name="Footer Placeholder 7"/>
          <p:cNvSpPr>
            <a:spLocks noGrp="1"/>
          </p:cNvSpPr>
          <p:nvPr>
            <p:ph type="ftr" sz="quarter" idx="11"/>
          </p:nvPr>
        </p:nvSpPr>
        <p:spPr/>
        <p:txBody>
          <a:bodyPr/>
          <a:lstStyle/>
          <a:p>
            <a:pPr>
              <a:defRPr/>
            </a:pPr>
            <a:endParaRPr lang="en-GB"/>
          </a:p>
        </p:txBody>
      </p:sp>
      <p:sp>
        <p:nvSpPr>
          <p:cNvPr id="9" name="Slide Number Placeholder 8"/>
          <p:cNvSpPr>
            <a:spLocks noGrp="1"/>
          </p:cNvSpPr>
          <p:nvPr>
            <p:ph type="sldNum" sz="quarter" idx="12"/>
          </p:nvPr>
        </p:nvSpPr>
        <p:spPr/>
        <p:txBody>
          <a:bodyPr/>
          <a:lstStyle/>
          <a:p>
            <a:pPr>
              <a:defRPr/>
            </a:pPr>
            <a:fld id="{C8F70594-AE66-468A-A666-7B6BBA9C07F7}" type="slidenum">
              <a:rPr lang="en-GB" smtClean="0"/>
              <a:pPr>
                <a:defRPr/>
              </a:pPr>
              <a:t>‹#›</a:t>
            </a:fld>
            <a:endParaRPr lang="en-GB"/>
          </a:p>
        </p:txBody>
      </p:sp>
    </p:spTree>
    <p:extLst>
      <p:ext uri="{BB962C8B-B14F-4D97-AF65-F5344CB8AC3E}">
        <p14:creationId xmlns:p14="http://schemas.microsoft.com/office/powerpoint/2010/main" val="4920514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fld id="{37D1BECA-BB80-4562-B13E-576724E0D47F}" type="datetimeFigureOut">
              <a:rPr lang="en-NZ" smtClean="0"/>
              <a:t>20/08/2013</a:t>
            </a:fld>
            <a:endParaRPr lang="en-NZ"/>
          </a:p>
        </p:txBody>
      </p:sp>
      <p:sp>
        <p:nvSpPr>
          <p:cNvPr id="8" name="Rectangle 5"/>
          <p:cNvSpPr>
            <a:spLocks noGrp="1" noChangeArrowheads="1"/>
          </p:cNvSpPr>
          <p:nvPr>
            <p:ph type="ftr" sz="quarter" idx="11"/>
          </p:nvPr>
        </p:nvSpPr>
        <p:spPr>
          <a:ln/>
        </p:spPr>
        <p:txBody>
          <a:bodyPr/>
          <a:lstStyle>
            <a:lvl1pPr>
              <a:defRPr/>
            </a:lvl1pPr>
          </a:lstStyle>
          <a:p>
            <a:endParaRPr lang="en-NZ"/>
          </a:p>
        </p:txBody>
      </p:sp>
      <p:sp>
        <p:nvSpPr>
          <p:cNvPr id="9" name="Rectangle 6"/>
          <p:cNvSpPr>
            <a:spLocks noGrp="1" noChangeArrowheads="1"/>
          </p:cNvSpPr>
          <p:nvPr>
            <p:ph type="sldNum" sz="quarter" idx="12"/>
          </p:nvPr>
        </p:nvSpPr>
        <p:spPr>
          <a:ln/>
        </p:spPr>
        <p:txBody>
          <a:bodyPr/>
          <a:lstStyle>
            <a:lvl1pPr>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413034352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pPr>
              <a:defRPr/>
            </a:pPr>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D9FA9977-20E0-4869-8BF8-AFBD632B5E2C}" type="slidenum">
              <a:rPr lang="en-GB" smtClean="0"/>
              <a:pPr>
                <a:defRPr/>
              </a:pPr>
              <a:t>‹#›</a:t>
            </a:fld>
            <a:endParaRPr lang="en-GB"/>
          </a:p>
        </p:txBody>
      </p:sp>
    </p:spTree>
    <p:extLst>
      <p:ext uri="{BB962C8B-B14F-4D97-AF65-F5344CB8AC3E}">
        <p14:creationId xmlns:p14="http://schemas.microsoft.com/office/powerpoint/2010/main" val="7239485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GB"/>
          </a:p>
        </p:txBody>
      </p:sp>
      <p:sp>
        <p:nvSpPr>
          <p:cNvPr id="3" name="Footer Placeholder 2"/>
          <p:cNvSpPr>
            <a:spLocks noGrp="1"/>
          </p:cNvSpPr>
          <p:nvPr>
            <p:ph type="ftr" sz="quarter" idx="11"/>
          </p:nvPr>
        </p:nvSpPr>
        <p:spPr/>
        <p:txBody>
          <a:bodyPr/>
          <a:lstStyle/>
          <a:p>
            <a:pPr>
              <a:defRPr/>
            </a:pPr>
            <a:endParaRPr lang="en-GB"/>
          </a:p>
        </p:txBody>
      </p:sp>
      <p:sp>
        <p:nvSpPr>
          <p:cNvPr id="4" name="Slide Number Placeholder 3"/>
          <p:cNvSpPr>
            <a:spLocks noGrp="1"/>
          </p:cNvSpPr>
          <p:nvPr>
            <p:ph type="sldNum" sz="quarter" idx="12"/>
          </p:nvPr>
        </p:nvSpPr>
        <p:spPr/>
        <p:txBody>
          <a:bodyPr/>
          <a:lstStyle/>
          <a:p>
            <a:pPr>
              <a:defRPr/>
            </a:pPr>
            <a:fld id="{E8B8BDBB-E622-4423-BB46-059A072FEBCF}" type="slidenum">
              <a:rPr lang="en-GB" smtClean="0"/>
              <a:pPr>
                <a:defRPr/>
              </a:pPr>
              <a:t>‹#›</a:t>
            </a:fld>
            <a:endParaRPr lang="en-GB"/>
          </a:p>
        </p:txBody>
      </p:sp>
    </p:spTree>
    <p:extLst>
      <p:ext uri="{BB962C8B-B14F-4D97-AF65-F5344CB8AC3E}">
        <p14:creationId xmlns:p14="http://schemas.microsoft.com/office/powerpoint/2010/main" val="32256573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BFA5EAC9-05ED-45EA-95DF-3054A231DC8E}" type="slidenum">
              <a:rPr lang="en-GB" smtClean="0"/>
              <a:pPr>
                <a:defRPr/>
              </a:pPr>
              <a:t>‹#›</a:t>
            </a:fld>
            <a:endParaRPr lang="en-GB"/>
          </a:p>
        </p:txBody>
      </p:sp>
    </p:spTree>
    <p:extLst>
      <p:ext uri="{BB962C8B-B14F-4D97-AF65-F5344CB8AC3E}">
        <p14:creationId xmlns:p14="http://schemas.microsoft.com/office/powerpoint/2010/main" val="34382570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C0EAB982-39A1-45D4-88F1-32DF56E532D7}" type="slidenum">
              <a:rPr lang="en-GB" smtClean="0"/>
              <a:pPr>
                <a:defRPr/>
              </a:pPr>
              <a:t>‹#›</a:t>
            </a:fld>
            <a:endParaRPr lang="en-GB"/>
          </a:p>
        </p:txBody>
      </p:sp>
    </p:spTree>
    <p:extLst>
      <p:ext uri="{BB962C8B-B14F-4D97-AF65-F5344CB8AC3E}">
        <p14:creationId xmlns:p14="http://schemas.microsoft.com/office/powerpoint/2010/main" val="424425004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47789EE7-A73E-49E7-9E16-A649928E20FD}" type="slidenum">
              <a:rPr lang="en-GB" smtClean="0"/>
              <a:pPr>
                <a:defRPr/>
              </a:pPr>
              <a:t>‹#›</a:t>
            </a:fld>
            <a:endParaRPr lang="en-GB"/>
          </a:p>
        </p:txBody>
      </p:sp>
    </p:spTree>
    <p:extLst>
      <p:ext uri="{BB962C8B-B14F-4D97-AF65-F5344CB8AC3E}">
        <p14:creationId xmlns:p14="http://schemas.microsoft.com/office/powerpoint/2010/main" val="286166579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C61D8EC-F40D-46CF-A5DE-C9E472CE7737}" type="slidenum">
              <a:rPr lang="en-GB" smtClean="0"/>
              <a:pPr>
                <a:defRPr/>
              </a:pPr>
              <a:t>‹#›</a:t>
            </a:fld>
            <a:endParaRPr lang="en-GB"/>
          </a:p>
        </p:txBody>
      </p:sp>
    </p:spTree>
    <p:extLst>
      <p:ext uri="{BB962C8B-B14F-4D97-AF65-F5344CB8AC3E}">
        <p14:creationId xmlns:p14="http://schemas.microsoft.com/office/powerpoint/2010/main" val="24423639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4" name="Picture Placeholder 13"/>
          <p:cNvSpPr>
            <a:spLocks noGrp="1"/>
          </p:cNvSpPr>
          <p:nvPr>
            <p:ph type="pic" sz="quarter" idx="13"/>
          </p:nvPr>
        </p:nvSpPr>
        <p:spPr>
          <a:xfrm>
            <a:off x="4159324" y="2092828"/>
            <a:ext cx="4752975" cy="4176737"/>
          </a:xfrm>
          <a:prstGeom prst="rect">
            <a:avLst/>
          </a:prstGeom>
          <a:ln w="76200">
            <a:solidFill>
              <a:schemeClr val="bg1"/>
            </a:solidFill>
            <a:miter lim="800000"/>
          </a:ln>
          <a:effectLst>
            <a:outerShdw blurRad="63500" sx="102000" sy="102000" algn="ctr" rotWithShape="0">
              <a:prstClr val="black">
                <a:alpha val="40000"/>
              </a:prstClr>
            </a:outerShdw>
          </a:effectLst>
        </p:spPr>
        <p:txBody>
          <a:bodyPr/>
          <a:lstStyle>
            <a:lvl1pPr marL="0" indent="0">
              <a:buNone/>
              <a:defRPr sz="2000"/>
            </a:lvl1pPr>
          </a:lstStyle>
          <a:p>
            <a:r>
              <a:rPr lang="en-US" smtClean="0"/>
              <a:t>Click icon to add picture</a:t>
            </a:r>
            <a:endParaRPr lang="en-NZ" dirty="0"/>
          </a:p>
        </p:txBody>
      </p:sp>
      <p:sp>
        <p:nvSpPr>
          <p:cNvPr id="3" name="Text Placeholder 2"/>
          <p:cNvSpPr>
            <a:spLocks noGrp="1"/>
          </p:cNvSpPr>
          <p:nvPr>
            <p:ph type="body" sz="quarter" idx="14" hasCustomPrompt="1"/>
          </p:nvPr>
        </p:nvSpPr>
        <p:spPr>
          <a:xfrm>
            <a:off x="1201738" y="2924944"/>
            <a:ext cx="2938462" cy="504825"/>
          </a:xfrm>
          <a:prstGeom prst="rect">
            <a:avLst/>
          </a:prstGeom>
        </p:spPr>
        <p:txBody>
          <a:bodyPr/>
          <a:lstStyle>
            <a:lvl1pPr marL="0" indent="0">
              <a:buNone/>
              <a:defRPr sz="2000" b="1"/>
            </a:lvl1pPr>
          </a:lstStyle>
          <a:p>
            <a:pPr lvl="0"/>
            <a:r>
              <a:rPr lang="en-US" dirty="0" smtClean="0"/>
              <a:t>Your name</a:t>
            </a:r>
            <a:endParaRPr lang="en-NZ" dirty="0"/>
          </a:p>
        </p:txBody>
      </p:sp>
      <p:sp>
        <p:nvSpPr>
          <p:cNvPr id="11" name="Text Placeholder 2"/>
          <p:cNvSpPr>
            <a:spLocks noGrp="1"/>
          </p:cNvSpPr>
          <p:nvPr>
            <p:ph type="body" sz="quarter" idx="15" hasCustomPrompt="1"/>
          </p:nvPr>
        </p:nvSpPr>
        <p:spPr>
          <a:xfrm>
            <a:off x="1202432" y="3429446"/>
            <a:ext cx="2938462" cy="504825"/>
          </a:xfrm>
          <a:prstGeom prst="rect">
            <a:avLst/>
          </a:prstGeom>
        </p:spPr>
        <p:txBody>
          <a:bodyPr/>
          <a:lstStyle>
            <a:lvl1pPr marL="0" indent="0">
              <a:buNone/>
              <a:defRPr sz="2000" b="0"/>
            </a:lvl1pPr>
          </a:lstStyle>
          <a:p>
            <a:pPr lvl="0"/>
            <a:r>
              <a:rPr lang="en-US" dirty="0" smtClean="0"/>
              <a:t>Your title</a:t>
            </a:r>
            <a:endParaRPr lang="en-NZ" dirty="0"/>
          </a:p>
        </p:txBody>
      </p:sp>
      <p:sp>
        <p:nvSpPr>
          <p:cNvPr id="5" name="Title 4"/>
          <p:cNvSpPr>
            <a:spLocks noGrp="1"/>
          </p:cNvSpPr>
          <p:nvPr>
            <p:ph type="title"/>
          </p:nvPr>
        </p:nvSpPr>
        <p:spPr>
          <a:xfrm>
            <a:off x="1202432" y="831850"/>
            <a:ext cx="7484368" cy="508918"/>
          </a:xfrm>
          <a:prstGeom prst="rect">
            <a:avLst/>
          </a:prstGeom>
        </p:spPr>
        <p:txBody>
          <a:bodyPr/>
          <a:lstStyle>
            <a:lvl1pPr>
              <a:defRPr b="1"/>
            </a:lvl1pPr>
          </a:lstStyle>
          <a:p>
            <a:r>
              <a:rPr lang="en-US" smtClean="0"/>
              <a:t>Click to edit Master title style</a:t>
            </a:r>
            <a:endParaRPr lang="en-NZ" dirty="0"/>
          </a:p>
        </p:txBody>
      </p:sp>
      <p:sp>
        <p:nvSpPr>
          <p:cNvPr id="8" name="Text Placeholder 7"/>
          <p:cNvSpPr>
            <a:spLocks noGrp="1"/>
          </p:cNvSpPr>
          <p:nvPr>
            <p:ph type="body" sz="quarter" idx="16"/>
          </p:nvPr>
        </p:nvSpPr>
        <p:spPr>
          <a:xfrm>
            <a:off x="1187450" y="1340768"/>
            <a:ext cx="7488238" cy="360363"/>
          </a:xfrm>
          <a:prstGeom prst="rect">
            <a:avLst/>
          </a:prstGeom>
        </p:spPr>
        <p:txBody>
          <a:bodyPr/>
          <a:lstStyle>
            <a:lvl1pPr marL="0" indent="0">
              <a:buNone/>
              <a:defRPr sz="2400" i="1">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4224590108"/>
      </p:ext>
    </p:extLst>
  </p:cSld>
  <p:clrMapOvr>
    <a:masterClrMapping/>
  </p:clrMapOvr>
  <p:transition>
    <p:fade thruBlk="1"/>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571CFF3-CAFF-4BA7-978A-0AA6C0940BAA}" type="slidenum">
              <a:rPr lang="en-GB"/>
              <a:pPr>
                <a:defRPr/>
              </a:pPr>
              <a:t>‹#›</a:t>
            </a:fld>
            <a:endParaRPr lang="en-GB"/>
          </a:p>
        </p:txBody>
      </p:sp>
    </p:spTree>
    <p:extLst>
      <p:ext uri="{BB962C8B-B14F-4D97-AF65-F5344CB8AC3E}">
        <p14:creationId xmlns:p14="http://schemas.microsoft.com/office/powerpoint/2010/main" val="386490324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07980" y="756315"/>
            <a:ext cx="7768475" cy="648072"/>
          </a:xfrm>
          <a:prstGeom prst="rect">
            <a:avLst/>
          </a:prstGeom>
        </p:spPr>
        <p:txBody>
          <a:bodyPr/>
          <a:lstStyle/>
          <a:p>
            <a:r>
              <a:rPr lang="en-US" smtClean="0"/>
              <a:t>Click to edit Master title style</a:t>
            </a:r>
            <a:endParaRPr lang="en-NZ"/>
          </a:p>
        </p:txBody>
      </p:sp>
      <p:sp>
        <p:nvSpPr>
          <p:cNvPr id="3" name="Content Placeholder 2"/>
          <p:cNvSpPr>
            <a:spLocks noGrp="1"/>
          </p:cNvSpPr>
          <p:nvPr>
            <p:ph idx="1"/>
          </p:nvPr>
        </p:nvSpPr>
        <p:spPr>
          <a:xfrm>
            <a:off x="899592" y="1600200"/>
            <a:ext cx="7787208" cy="4525963"/>
          </a:xfrm>
          <a:prstGeom prst="rect">
            <a:avLst/>
          </a:prstGeom>
        </p:spPr>
        <p:txBody>
          <a:bodyPr/>
          <a:lstStyle>
            <a:lvl1pPr>
              <a:spcBef>
                <a:spcPts val="825"/>
              </a:spcBef>
              <a:spcAft>
                <a:spcPts val="625"/>
              </a:spcAft>
              <a:defRPr sz="2000"/>
            </a:lvl1pPr>
            <a:lvl2pPr>
              <a:spcBef>
                <a:spcPts val="825"/>
              </a:spcBef>
              <a:spcAft>
                <a:spcPts val="625"/>
              </a:spcAft>
              <a:buFont typeface="Arial" pitchFamily="34" charset="0"/>
              <a:buChar char="•"/>
              <a:defRPr/>
            </a:lvl2pPr>
            <a:lvl3pPr>
              <a:spcBef>
                <a:spcPts val="825"/>
              </a:spcBef>
              <a:spcAft>
                <a:spcPts val="625"/>
              </a:spcAft>
              <a:defRPr/>
            </a:lvl3pPr>
            <a:lvl4pPr>
              <a:spcBef>
                <a:spcPts val="825"/>
              </a:spcBef>
              <a:spcAft>
                <a:spcPts val="625"/>
              </a:spcAft>
              <a:buFont typeface="Arial" pitchFamily="34" charset="0"/>
              <a:buChar char="•"/>
              <a:defRPr/>
            </a:lvl4pPr>
            <a:lvl5pPr>
              <a:spcBef>
                <a:spcPts val="825"/>
              </a:spcBef>
              <a:spcAft>
                <a:spcPts val="625"/>
              </a:spcAft>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
        <p:nvSpPr>
          <p:cNvPr id="6" name="Slide Number Placeholder 5"/>
          <p:cNvSpPr>
            <a:spLocks noGrp="1"/>
          </p:cNvSpPr>
          <p:nvPr>
            <p:ph type="sldNum" sz="quarter" idx="12"/>
          </p:nvPr>
        </p:nvSpPr>
        <p:spPr>
          <a:xfrm>
            <a:off x="8316416" y="6224027"/>
            <a:ext cx="432000" cy="365125"/>
          </a:xfrm>
          <a:prstGeom prst="rect">
            <a:avLst/>
          </a:prstGeom>
        </p:spPr>
        <p:txBody>
          <a:bodyPr/>
          <a:lstStyle>
            <a:lvl1pPr>
              <a:defRPr sz="1100">
                <a:solidFill>
                  <a:schemeClr val="bg1">
                    <a:lumMod val="95000"/>
                  </a:schemeClr>
                </a:solidFill>
              </a:defRPr>
            </a:lvl1pPr>
          </a:lstStyle>
          <a:p>
            <a:pPr>
              <a:defRPr/>
            </a:pPr>
            <a:fld id="{E21905F5-BB79-459E-A2A6-B5616B69F321}" type="slidenum">
              <a:rPr lang="en-GB" smtClean="0"/>
              <a:pPr>
                <a:defRPr/>
              </a:pPr>
              <a:t>‹#›</a:t>
            </a:fld>
            <a:endParaRPr lang="en-GB"/>
          </a:p>
        </p:txBody>
      </p:sp>
    </p:spTree>
  </p:cSld>
  <p:clrMapOvr>
    <a:masterClrMapping/>
  </p:clrMapOvr>
  <p:transition>
    <p:fade thruBlk="1"/>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solidFill>
                  <a:srgbClr val="E41815"/>
                </a:solidFill>
              </a:defRPr>
            </a:lvl1pPr>
          </a:lstStyle>
          <a:p>
            <a:r>
              <a:rPr lang="en-US" smtClean="0"/>
              <a:t>Click to edit Master title style</a:t>
            </a:r>
            <a:endParaRPr lang="en-NZ"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512660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fld id="{37D1BECA-BB80-4562-B13E-576724E0D47F}" type="datetimeFigureOut">
              <a:rPr lang="en-NZ" smtClean="0"/>
              <a:t>20/08/2013</a:t>
            </a:fld>
            <a:endParaRPr lang="en-NZ"/>
          </a:p>
        </p:txBody>
      </p:sp>
      <p:sp>
        <p:nvSpPr>
          <p:cNvPr id="4" name="Rectangle 5"/>
          <p:cNvSpPr>
            <a:spLocks noGrp="1" noChangeArrowheads="1"/>
          </p:cNvSpPr>
          <p:nvPr>
            <p:ph type="ftr" sz="quarter" idx="11"/>
          </p:nvPr>
        </p:nvSpPr>
        <p:spPr>
          <a:ln/>
        </p:spPr>
        <p:txBody>
          <a:bodyPr/>
          <a:lstStyle>
            <a:lvl1pPr>
              <a:defRPr/>
            </a:lvl1pPr>
          </a:lstStyle>
          <a:p>
            <a:endParaRPr lang="en-NZ"/>
          </a:p>
        </p:txBody>
      </p:sp>
      <p:sp>
        <p:nvSpPr>
          <p:cNvPr id="5" name="Rectangle 6"/>
          <p:cNvSpPr>
            <a:spLocks noGrp="1" noChangeArrowheads="1"/>
          </p:cNvSpPr>
          <p:nvPr>
            <p:ph type="sldNum" sz="quarter" idx="12"/>
          </p:nvPr>
        </p:nvSpPr>
        <p:spPr>
          <a:ln/>
        </p:spPr>
        <p:txBody>
          <a:bodyPr/>
          <a:lstStyle>
            <a:lvl1pPr>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33742413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32893519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E41815"/>
                </a:solidFill>
              </a:defRPr>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29028858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11"/>
          </p:nvPr>
        </p:nvSpPr>
        <p:spPr/>
        <p:txBody>
          <a:bodyPr/>
          <a:lstStyle/>
          <a:p>
            <a:endParaRPr lang="en-NZ" dirty="0"/>
          </a:p>
        </p:txBody>
      </p:sp>
      <p:sp>
        <p:nvSpPr>
          <p:cNvPr id="7"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119084602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8" name="Footer Placeholder 7"/>
          <p:cNvSpPr>
            <a:spLocks noGrp="1"/>
          </p:cNvSpPr>
          <p:nvPr>
            <p:ph type="ftr" sz="quarter" idx="11"/>
          </p:nvPr>
        </p:nvSpPr>
        <p:spPr/>
        <p:txBody>
          <a:bodyPr/>
          <a:lstStyle/>
          <a:p>
            <a:endParaRPr lang="en-NZ" dirty="0"/>
          </a:p>
        </p:txBody>
      </p:sp>
      <p:sp>
        <p:nvSpPr>
          <p:cNvPr id="9" name="Slide Number Placeholder 5"/>
          <p:cNvSpPr>
            <a:spLocks noGrp="1"/>
          </p:cNvSpPr>
          <p:nvPr>
            <p:ph type="sldNum" sz="quarter" idx="12"/>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33907680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4" name="Footer Placeholder 3"/>
          <p:cNvSpPr>
            <a:spLocks noGrp="1"/>
          </p:cNvSpPr>
          <p:nvPr>
            <p:ph type="ftr" sz="quarter" idx="11"/>
          </p:nvPr>
        </p:nvSpPr>
        <p:spPr/>
        <p:txBody>
          <a:bodyPr/>
          <a:lstStyle/>
          <a:p>
            <a:endParaRPr lang="en-NZ" dirty="0"/>
          </a:p>
        </p:txBody>
      </p:sp>
      <p:sp>
        <p:nvSpPr>
          <p:cNvPr id="5"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321308928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NZ" dirty="0"/>
          </a:p>
        </p:txBody>
      </p:sp>
      <p:sp>
        <p:nvSpPr>
          <p:cNvPr id="4"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366865582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43608" y="-9696"/>
            <a:ext cx="6264696" cy="990424"/>
          </a:xfrm>
        </p:spPr>
        <p:txBody>
          <a:bodyPr anchor="ctr">
            <a:normAutofit/>
          </a:bodyPr>
          <a:lstStyle>
            <a:lvl1pPr algn="l">
              <a:defRPr sz="3200" b="1"/>
            </a:lvl1pPr>
          </a:lstStyle>
          <a:p>
            <a:r>
              <a:rPr lang="en-US" smtClean="0"/>
              <a:t>Click to edit Master title style</a:t>
            </a:r>
            <a:endParaRPr lang="en-NZ" dirty="0"/>
          </a:p>
        </p:txBody>
      </p:sp>
      <p:sp>
        <p:nvSpPr>
          <p:cNvPr id="3" name="Content Placeholder 2"/>
          <p:cNvSpPr>
            <a:spLocks noGrp="1"/>
          </p:cNvSpPr>
          <p:nvPr>
            <p:ph idx="1"/>
          </p:nvPr>
        </p:nvSpPr>
        <p:spPr>
          <a:xfrm>
            <a:off x="3575050" y="1412776"/>
            <a:ext cx="5111750" cy="4713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440D4F44-F5CB-4B5C-8F75-1D9E80B41054}" type="slidenum">
              <a:rPr lang="en-NZ" smtClean="0"/>
              <a:t>‹#›</a:t>
            </a:fld>
            <a:endParaRPr lang="en-NZ"/>
          </a:p>
        </p:txBody>
      </p:sp>
      <p:sp>
        <p:nvSpPr>
          <p:cNvPr id="8" name="Slide Number Placeholder 5"/>
          <p:cNvSpPr txBox="1">
            <a:spLocks/>
          </p:cNvSpPr>
          <p:nvPr userDrawn="1"/>
        </p:nvSpPr>
        <p:spPr>
          <a:xfrm>
            <a:off x="107504" y="6492875"/>
            <a:ext cx="2026096" cy="365125"/>
          </a:xfrm>
          <a:prstGeom prst="rect">
            <a:avLst/>
          </a:prstGeom>
        </p:spPr>
        <p:txBody>
          <a:bodyPr vert="horz" lIns="91440" tIns="45720" rIns="91440" bIns="45720" rtlCol="0" anchor="ctr"/>
          <a:lstStyle>
            <a:defPPr>
              <a:defRPr lang="en-US"/>
            </a:defPPr>
            <a:lvl1pPr marL="0" algn="l" defTabSz="914400" rtl="0" eaLnBrk="1" latinLnBrk="0" hangingPunct="1">
              <a:defRPr sz="1100" kern="1200">
                <a:solidFill>
                  <a:srgbClr val="E41815"/>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37355629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1268759"/>
            <a:ext cx="5486400" cy="3458815"/>
          </a:xfrm>
          <a:ln w="76200">
            <a:solidFill>
              <a:schemeClr val="bg1"/>
            </a:solidFill>
            <a:miter lim="800000"/>
          </a:ln>
          <a:effectLst>
            <a:outerShdw blurRad="63500" sx="102000" sy="102000" algn="ctr"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NZ" dirty="0"/>
          </a:p>
        </p:txBody>
      </p:sp>
      <p:sp>
        <p:nvSpPr>
          <p:cNvPr id="7"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28558967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142686784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24744"/>
            <a:ext cx="2057400" cy="5001419"/>
          </a:xfrm>
        </p:spPr>
        <p:txBody>
          <a:bodyPr vert="eaVert"/>
          <a:lstStyle>
            <a:lvl1pPr>
              <a:defRPr>
                <a:solidFill>
                  <a:srgbClr val="E41815"/>
                </a:solidFill>
              </a:defRPr>
            </a:lvl1pPr>
          </a:lstStyle>
          <a:p>
            <a:r>
              <a:rPr lang="en-US" smtClean="0"/>
              <a:t>Click to edit Master title style</a:t>
            </a:r>
            <a:endParaRPr lang="en-NZ" dirty="0"/>
          </a:p>
        </p:txBody>
      </p:sp>
      <p:sp>
        <p:nvSpPr>
          <p:cNvPr id="3" name="Vertical Text Placeholder 2"/>
          <p:cNvSpPr>
            <a:spLocks noGrp="1"/>
          </p:cNvSpPr>
          <p:nvPr>
            <p:ph type="body" orient="vert" idx="1"/>
          </p:nvPr>
        </p:nvSpPr>
        <p:spPr>
          <a:xfrm>
            <a:off x="457200" y="1124744"/>
            <a:ext cx="6019800" cy="500141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14693434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37D1BECA-BB80-4562-B13E-576724E0D47F}" type="datetimeFigureOut">
              <a:rPr lang="en-NZ" smtClean="0"/>
              <a:t>20/08/2013</a:t>
            </a:fld>
            <a:endParaRPr lang="en-NZ"/>
          </a:p>
        </p:txBody>
      </p:sp>
      <p:sp>
        <p:nvSpPr>
          <p:cNvPr id="3" name="Rectangle 5"/>
          <p:cNvSpPr>
            <a:spLocks noGrp="1" noChangeArrowheads="1"/>
          </p:cNvSpPr>
          <p:nvPr>
            <p:ph type="ftr" sz="quarter" idx="11"/>
          </p:nvPr>
        </p:nvSpPr>
        <p:spPr>
          <a:ln/>
        </p:spPr>
        <p:txBody>
          <a:bodyPr/>
          <a:lstStyle>
            <a:lvl1pPr>
              <a:defRPr/>
            </a:lvl1pPr>
          </a:lstStyle>
          <a:p>
            <a:endParaRPr lang="en-NZ"/>
          </a:p>
        </p:txBody>
      </p:sp>
      <p:sp>
        <p:nvSpPr>
          <p:cNvPr id="4" name="Rectangle 6"/>
          <p:cNvSpPr>
            <a:spLocks noGrp="1" noChangeArrowheads="1"/>
          </p:cNvSpPr>
          <p:nvPr>
            <p:ph type="sldNum" sz="quarter" idx="12"/>
          </p:nvPr>
        </p:nvSpPr>
        <p:spPr>
          <a:ln/>
        </p:spPr>
        <p:txBody>
          <a:bodyPr/>
          <a:lstStyle>
            <a:lvl1pPr>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203819892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smtClean="0"/>
              <a:t>Click to edit Master title style</a:t>
            </a:r>
            <a:endParaRPr lang="en-NZ"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NZ"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NZ" dirty="0"/>
          </a:p>
        </p:txBody>
      </p:sp>
      <p:sp>
        <p:nvSpPr>
          <p:cNvPr id="6"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chemeClr val="bg1"/>
                </a:solidFill>
              </a:defRPr>
            </a:lvl1pPr>
          </a:lstStyle>
          <a:p>
            <a:fld id="{0139A483-ACEA-4EDE-9EDE-DEECB371E73F}" type="slidenum">
              <a:rPr lang="en-NZ" smtClean="0"/>
              <a:pPr/>
              <a:t>‹#›</a:t>
            </a:fld>
            <a:endParaRPr lang="en-NZ" dirty="0"/>
          </a:p>
        </p:txBody>
      </p:sp>
      <p:pic>
        <p:nvPicPr>
          <p:cNvPr id="717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901" y="52661"/>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0159987"/>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11560" y="1160318"/>
            <a:ext cx="6779096" cy="980728"/>
          </a:xfrm>
        </p:spPr>
        <p:txBody>
          <a:bodyPr/>
          <a:lstStyle/>
          <a:p>
            <a:r>
              <a:rPr lang="en-US" dirty="0" smtClean="0"/>
              <a:t>Click to edit Master title style</a:t>
            </a:r>
            <a:endParaRPr lang="en-NZ" dirty="0"/>
          </a:p>
        </p:txBody>
      </p:sp>
      <p:sp>
        <p:nvSpPr>
          <p:cNvPr id="3" name="Footer Placeholder 2"/>
          <p:cNvSpPr>
            <a:spLocks noGrp="1"/>
          </p:cNvSpPr>
          <p:nvPr>
            <p:ph type="ftr" sz="quarter" idx="10"/>
          </p:nvPr>
        </p:nvSpPr>
        <p:spPr/>
        <p:txBody>
          <a:bodyPr/>
          <a:lstStyle/>
          <a:p>
            <a:endParaRPr lang="en-NZ" dirty="0"/>
          </a:p>
        </p:txBody>
      </p:sp>
      <p:sp>
        <p:nvSpPr>
          <p:cNvPr id="4" name="Slide Number Placeholder 3"/>
          <p:cNvSpPr>
            <a:spLocks noGrp="1"/>
          </p:cNvSpPr>
          <p:nvPr>
            <p:ph type="sldNum" sz="quarter" idx="11"/>
          </p:nvPr>
        </p:nvSpPr>
        <p:spPr/>
        <p:txBody>
          <a:bodyPr/>
          <a:lstStyle/>
          <a:p>
            <a:fld id="{0139A483-ACEA-4EDE-9EDE-DEECB371E73F}" type="slidenum">
              <a:rPr lang="en-NZ" smtClean="0"/>
              <a:pPr/>
              <a:t>‹#›</a:t>
            </a:fld>
            <a:endParaRPr lang="en-NZ"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503" y="0"/>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7895817"/>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Footer Placeholder 2"/>
          <p:cNvSpPr>
            <a:spLocks noGrp="1"/>
          </p:cNvSpPr>
          <p:nvPr>
            <p:ph type="ftr" sz="quarter" idx="10"/>
          </p:nvPr>
        </p:nvSpPr>
        <p:spPr/>
        <p:txBody>
          <a:bodyPr/>
          <a:lstStyle/>
          <a:p>
            <a:endParaRPr lang="en-NZ" dirty="0"/>
          </a:p>
        </p:txBody>
      </p:sp>
      <p:sp>
        <p:nvSpPr>
          <p:cNvPr id="4" name="Slide Number Placeholder 3"/>
          <p:cNvSpPr>
            <a:spLocks noGrp="1"/>
          </p:cNvSpPr>
          <p:nvPr>
            <p:ph type="sldNum" sz="quarter" idx="11"/>
          </p:nvPr>
        </p:nvSpPr>
        <p:spPr/>
        <p:txBody>
          <a:body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4132543091"/>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NZ" dirty="0"/>
          </a:p>
        </p:txBody>
      </p:sp>
      <p:sp>
        <p:nvSpPr>
          <p:cNvPr id="6"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chemeClr val="bg1"/>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217979265"/>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NZ" dirty="0"/>
          </a:p>
        </p:txBody>
      </p:sp>
      <p:sp>
        <p:nvSpPr>
          <p:cNvPr id="6"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chemeClr val="bg1"/>
                </a:solidFill>
              </a:defRPr>
            </a:lvl1pPr>
          </a:lstStyle>
          <a:p>
            <a:fld id="{0139A483-ACEA-4EDE-9EDE-DEECB371E73F}" type="slidenum">
              <a:rPr lang="en-NZ" smtClean="0"/>
              <a:pPr/>
              <a:t>‹#›</a:t>
            </a:fld>
            <a:endParaRPr lang="en-NZ" dirty="0"/>
          </a:p>
        </p:txBody>
      </p:sp>
      <p:pic>
        <p:nvPicPr>
          <p:cNvPr id="1229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504" y="116632"/>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670708"/>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NZ" dirty="0"/>
          </a:p>
        </p:txBody>
      </p:sp>
      <p:sp>
        <p:nvSpPr>
          <p:cNvPr id="7"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chemeClr val="bg1"/>
                </a:solidFill>
              </a:defRPr>
            </a:lvl1pPr>
          </a:lstStyle>
          <a:p>
            <a:fld id="{0139A483-ACEA-4EDE-9EDE-DEECB371E73F}" type="slidenum">
              <a:rPr lang="en-NZ" smtClean="0"/>
              <a:pPr/>
              <a:t>‹#›</a:t>
            </a:fld>
            <a:endParaRPr lang="en-NZ" dirty="0"/>
          </a:p>
        </p:txBody>
      </p:sp>
      <p:pic>
        <p:nvPicPr>
          <p:cNvPr id="1331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3358" y="0"/>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6822745"/>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8" name="Footer Placeholder 7"/>
          <p:cNvSpPr>
            <a:spLocks noGrp="1"/>
          </p:cNvSpPr>
          <p:nvPr>
            <p:ph type="ftr" sz="quarter" idx="11"/>
          </p:nvPr>
        </p:nvSpPr>
        <p:spPr/>
        <p:txBody>
          <a:bodyPr/>
          <a:lstStyle>
            <a:lvl1pPr>
              <a:defRPr>
                <a:solidFill>
                  <a:schemeClr val="bg1"/>
                </a:solidFill>
              </a:defRPr>
            </a:lvl1pPr>
          </a:lstStyle>
          <a:p>
            <a:endParaRPr lang="en-NZ" dirty="0"/>
          </a:p>
        </p:txBody>
      </p:sp>
      <p:sp>
        <p:nvSpPr>
          <p:cNvPr id="9" name="Slide Number Placeholder 5"/>
          <p:cNvSpPr>
            <a:spLocks noGrp="1"/>
          </p:cNvSpPr>
          <p:nvPr>
            <p:ph type="sldNum" sz="quarter" idx="12"/>
          </p:nvPr>
        </p:nvSpPr>
        <p:spPr>
          <a:xfrm>
            <a:off x="107504" y="6492875"/>
            <a:ext cx="2026096" cy="365125"/>
          </a:xfrm>
          <a:prstGeom prst="rect">
            <a:avLst/>
          </a:prstGeom>
        </p:spPr>
        <p:txBody>
          <a:bodyPr vert="horz" lIns="91440" tIns="45720" rIns="91440" bIns="45720" rtlCol="0" anchor="ctr"/>
          <a:lstStyle>
            <a:lvl1pPr algn="l">
              <a:defRPr sz="1100">
                <a:solidFill>
                  <a:schemeClr val="bg1"/>
                </a:solidFill>
              </a:defRPr>
            </a:lvl1pPr>
          </a:lstStyle>
          <a:p>
            <a:fld id="{0139A483-ACEA-4EDE-9EDE-DEECB371E73F}" type="slidenum">
              <a:rPr lang="en-NZ" smtClean="0"/>
              <a:pPr/>
              <a:t>‹#›</a:t>
            </a:fld>
            <a:endParaRPr lang="en-NZ" dirty="0"/>
          </a:p>
        </p:txBody>
      </p:sp>
      <p:pic>
        <p:nvPicPr>
          <p:cNvPr id="1433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7977067"/>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NZ" dirty="0"/>
          </a:p>
        </p:txBody>
      </p:sp>
      <p:sp>
        <p:nvSpPr>
          <p:cNvPr id="5"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chemeClr val="bg1"/>
                </a:solidFill>
              </a:defRPr>
            </a:lvl1pPr>
          </a:lstStyle>
          <a:p>
            <a:fld id="{0139A483-ACEA-4EDE-9EDE-DEECB371E73F}" type="slidenum">
              <a:rPr lang="en-NZ" smtClean="0"/>
              <a:pPr/>
              <a:t>‹#›</a:t>
            </a:fld>
            <a:endParaRPr lang="en-NZ" dirty="0"/>
          </a:p>
        </p:txBody>
      </p:sp>
      <p:pic>
        <p:nvPicPr>
          <p:cNvPr id="1536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13" y="0"/>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2596251"/>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solidFill>
                  <a:schemeClr val="bg1"/>
                </a:solidFill>
              </a:defRPr>
            </a:lvl1pPr>
          </a:lstStyle>
          <a:p>
            <a:endParaRPr lang="en-NZ" dirty="0"/>
          </a:p>
        </p:txBody>
      </p:sp>
      <p:sp>
        <p:nvSpPr>
          <p:cNvPr id="4"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chemeClr val="bg1"/>
                </a:solidFill>
              </a:defRPr>
            </a:lvl1pPr>
          </a:lstStyle>
          <a:p>
            <a:fld id="{0139A483-ACEA-4EDE-9EDE-DEECB371E73F}" type="slidenum">
              <a:rPr lang="en-NZ" smtClean="0"/>
              <a:pPr/>
              <a:t>‹#›</a:t>
            </a:fld>
            <a:endParaRPr lang="en-NZ" dirty="0"/>
          </a:p>
        </p:txBody>
      </p:sp>
      <p:pic>
        <p:nvPicPr>
          <p:cNvPr id="1638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504" y="0"/>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7837389"/>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NZ" dirty="0"/>
          </a:p>
        </p:txBody>
      </p:sp>
      <p:sp>
        <p:nvSpPr>
          <p:cNvPr id="7"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chemeClr val="bg1"/>
                </a:solidFill>
              </a:defRPr>
            </a:lvl1pPr>
          </a:lstStyle>
          <a:p>
            <a:fld id="{0139A483-ACEA-4EDE-9EDE-DEECB371E73F}" type="slidenum">
              <a:rPr lang="en-NZ" smtClean="0"/>
              <a:pPr/>
              <a:t>‹#›</a:t>
            </a:fld>
            <a:endParaRPr lang="en-NZ" dirty="0"/>
          </a:p>
        </p:txBody>
      </p:sp>
      <p:pic>
        <p:nvPicPr>
          <p:cNvPr id="1741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175142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7D1BECA-BB80-4562-B13E-576724E0D47F}" type="datetimeFigureOut">
              <a:rPr lang="en-NZ" smtClean="0"/>
              <a:t>20/08/2013</a:t>
            </a:fld>
            <a:endParaRPr lang="en-NZ"/>
          </a:p>
        </p:txBody>
      </p:sp>
      <p:sp>
        <p:nvSpPr>
          <p:cNvPr id="6" name="Rectangle 5"/>
          <p:cNvSpPr>
            <a:spLocks noGrp="1" noChangeArrowheads="1"/>
          </p:cNvSpPr>
          <p:nvPr>
            <p:ph type="ftr" sz="quarter" idx="11"/>
          </p:nvPr>
        </p:nvSpPr>
        <p:spPr>
          <a:ln/>
        </p:spPr>
        <p:txBody>
          <a:bodyPr/>
          <a:lstStyle>
            <a:lvl1pPr>
              <a:defRPr/>
            </a:lvl1pPr>
          </a:lstStyle>
          <a:p>
            <a:endParaRPr lang="en-NZ"/>
          </a:p>
        </p:txBody>
      </p:sp>
      <p:sp>
        <p:nvSpPr>
          <p:cNvPr id="7" name="Rectangle 6"/>
          <p:cNvSpPr>
            <a:spLocks noGrp="1" noChangeArrowheads="1"/>
          </p:cNvSpPr>
          <p:nvPr>
            <p:ph type="sldNum" sz="quarter" idx="12"/>
          </p:nvPr>
        </p:nvSpPr>
        <p:spPr>
          <a:ln/>
        </p:spPr>
        <p:txBody>
          <a:bodyPr/>
          <a:lstStyle>
            <a:lvl1pPr>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19451561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a:ln w="76200">
            <a:solidFill>
              <a:schemeClr val="bg1"/>
            </a:solidFill>
            <a:miter lim="800000"/>
          </a:ln>
          <a:effectLst>
            <a:outerShdw blurRad="63500" sx="102000" sy="102000" algn="ctr" rotWithShape="0">
              <a:prstClr val="black">
                <a:alpha val="4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NZ" dirty="0"/>
          </a:p>
        </p:txBody>
      </p:sp>
      <p:sp>
        <p:nvSpPr>
          <p:cNvPr id="7"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chemeClr val="bg1"/>
                </a:solidFill>
              </a:defRPr>
            </a:lvl1pPr>
          </a:lstStyle>
          <a:p>
            <a:fld id="{0139A483-ACEA-4EDE-9EDE-DEECB371E73F}" type="slidenum">
              <a:rPr lang="en-NZ" smtClean="0"/>
              <a:pPr/>
              <a:t>‹#›</a:t>
            </a:fld>
            <a:endParaRPr lang="en-NZ" dirty="0"/>
          </a:p>
        </p:txBody>
      </p:sp>
      <p:pic>
        <p:nvPicPr>
          <p:cNvPr id="1843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9512" y="116632"/>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1158897"/>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NZ" dirty="0"/>
          </a:p>
        </p:txBody>
      </p:sp>
      <p:sp>
        <p:nvSpPr>
          <p:cNvPr id="6"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chemeClr val="bg1"/>
                </a:solidFill>
              </a:defRPr>
            </a:lvl1pPr>
          </a:lstStyle>
          <a:p>
            <a:fld id="{0139A483-ACEA-4EDE-9EDE-DEECB371E73F}" type="slidenum">
              <a:rPr lang="en-NZ" smtClean="0"/>
              <a:pPr/>
              <a:t>‹#›</a:t>
            </a:fld>
            <a:endParaRPr lang="en-NZ" dirty="0"/>
          </a:p>
        </p:txBody>
      </p:sp>
      <p:pic>
        <p:nvPicPr>
          <p:cNvPr id="1945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27" y="188640"/>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6059601"/>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NZ" dirty="0"/>
          </a:p>
        </p:txBody>
      </p:sp>
      <p:sp>
        <p:nvSpPr>
          <p:cNvPr id="6"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chemeClr val="bg1"/>
                </a:solidFill>
              </a:defRPr>
            </a:lvl1pPr>
          </a:lstStyle>
          <a:p>
            <a:fld id="{0139A483-ACEA-4EDE-9EDE-DEECB371E73F}" type="slidenum">
              <a:rPr lang="en-NZ" smtClean="0"/>
              <a:pPr/>
              <a:t>‹#›</a:t>
            </a:fld>
            <a:endParaRPr lang="en-NZ" dirty="0"/>
          </a:p>
        </p:txBody>
      </p:sp>
      <p:pic>
        <p:nvPicPr>
          <p:cNvPr id="2048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504" y="32039"/>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6588692"/>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NZ"/>
          </a:p>
        </p:txBody>
      </p:sp>
      <p:sp>
        <p:nvSpPr>
          <p:cNvPr id="5" name="Footer Placeholder 4"/>
          <p:cNvSpPr>
            <a:spLocks noGrp="1"/>
          </p:cNvSpPr>
          <p:nvPr>
            <p:ph type="ftr" sz="quarter" idx="11"/>
          </p:nvPr>
        </p:nvSpPr>
        <p:spPr/>
        <p:txBody>
          <a:bodyPr/>
          <a:lstStyle/>
          <a:p>
            <a:endParaRPr lang="en-NZ"/>
          </a:p>
        </p:txBody>
      </p:sp>
      <p:sp>
        <p:nvSpPr>
          <p:cNvPr id="8" name="Content Placeholder 7"/>
          <p:cNvSpPr>
            <a:spLocks noGrp="1"/>
          </p:cNvSpPr>
          <p:nvPr>
            <p:ph sz="quarter" idx="12"/>
          </p:nvPr>
        </p:nvSpPr>
        <p:spPr>
          <a:xfrm>
            <a:off x="899592" y="908719"/>
            <a:ext cx="8064896" cy="5400005"/>
          </a:xfrm>
          <a:prstGeom prst="rect">
            <a:avLst/>
          </a:prstGeom>
          <a:ln w="76200">
            <a:solidFill>
              <a:schemeClr val="bg1"/>
            </a:solidFill>
            <a:miter lim="800000"/>
          </a:ln>
          <a:effectLst>
            <a:outerShdw blurRad="63500" sx="102000" sy="102000" algn="ctr" rotWithShape="0">
              <a:prstClr val="black">
                <a:alpha val="40000"/>
              </a:prstClr>
            </a:outerShdw>
          </a:effectLst>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
        <p:nvSpPr>
          <p:cNvPr id="9" name="Title 8"/>
          <p:cNvSpPr>
            <a:spLocks noGrp="1"/>
          </p:cNvSpPr>
          <p:nvPr>
            <p:ph type="title"/>
          </p:nvPr>
        </p:nvSpPr>
        <p:spPr>
          <a:xfrm rot="16200000">
            <a:off x="-2956892" y="3145532"/>
            <a:ext cx="6669360" cy="755576"/>
          </a:xfrm>
        </p:spPr>
        <p:txBody>
          <a:bodyPr/>
          <a:lstStyle/>
          <a:p>
            <a:r>
              <a:rPr lang="en-US" smtClean="0"/>
              <a:t>Click to edit Master title style</a:t>
            </a:r>
            <a:endParaRPr lang="en-NZ" dirty="0"/>
          </a:p>
        </p:txBody>
      </p:sp>
    </p:spTree>
    <p:extLst>
      <p:ext uri="{BB962C8B-B14F-4D97-AF65-F5344CB8AC3E}">
        <p14:creationId xmlns:p14="http://schemas.microsoft.com/office/powerpoint/2010/main" val="4029919016"/>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xfrm>
            <a:off x="107504" y="6492875"/>
            <a:ext cx="2026096" cy="365125"/>
          </a:xfrm>
          <a:prstGeom prst="rect">
            <a:avLst/>
          </a:prstGeom>
          <a:ln/>
        </p:spPr>
        <p:txBody>
          <a:bodyPr/>
          <a:lstStyle>
            <a:lvl1pPr>
              <a:defRPr/>
            </a:lvl1pPr>
          </a:lstStyle>
          <a:p>
            <a:pPr>
              <a:defRPr/>
            </a:pPr>
            <a:fld id="{2571CFF3-CAFF-4BA7-978A-0AA6C0940BAA}" type="slidenum">
              <a:rPr lang="en-GB"/>
              <a:pPr>
                <a:defRPr/>
              </a:pPr>
              <a:t>‹#›</a:t>
            </a:fld>
            <a:endParaRPr lang="en-GB"/>
          </a:p>
        </p:txBody>
      </p:sp>
    </p:spTree>
    <p:extLst>
      <p:ext uri="{BB962C8B-B14F-4D97-AF65-F5344CB8AC3E}">
        <p14:creationId xmlns:p14="http://schemas.microsoft.com/office/powerpoint/2010/main" val="3864903249"/>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07980" y="756315"/>
            <a:ext cx="7768475" cy="648072"/>
          </a:xfrm>
          <a:prstGeom prst="rect">
            <a:avLst/>
          </a:prstGeom>
        </p:spPr>
        <p:txBody>
          <a:bodyPr/>
          <a:lstStyle/>
          <a:p>
            <a:r>
              <a:rPr lang="en-US" smtClean="0"/>
              <a:t>Click to edit Master title style</a:t>
            </a:r>
            <a:endParaRPr lang="en-NZ"/>
          </a:p>
        </p:txBody>
      </p:sp>
      <p:sp>
        <p:nvSpPr>
          <p:cNvPr id="3" name="Content Placeholder 2"/>
          <p:cNvSpPr>
            <a:spLocks noGrp="1"/>
          </p:cNvSpPr>
          <p:nvPr>
            <p:ph idx="1"/>
          </p:nvPr>
        </p:nvSpPr>
        <p:spPr>
          <a:xfrm>
            <a:off x="899592" y="1600200"/>
            <a:ext cx="7787208" cy="4525963"/>
          </a:xfrm>
          <a:prstGeom prst="rect">
            <a:avLst/>
          </a:prstGeom>
        </p:spPr>
        <p:txBody>
          <a:bodyPr/>
          <a:lstStyle>
            <a:lvl1pPr>
              <a:spcBef>
                <a:spcPts val="825"/>
              </a:spcBef>
              <a:spcAft>
                <a:spcPts val="625"/>
              </a:spcAft>
              <a:defRPr sz="2000"/>
            </a:lvl1pPr>
            <a:lvl2pPr>
              <a:spcBef>
                <a:spcPts val="825"/>
              </a:spcBef>
              <a:spcAft>
                <a:spcPts val="625"/>
              </a:spcAft>
              <a:buFont typeface="Arial" pitchFamily="34" charset="0"/>
              <a:buChar char="•"/>
              <a:defRPr/>
            </a:lvl2pPr>
            <a:lvl3pPr>
              <a:spcBef>
                <a:spcPts val="825"/>
              </a:spcBef>
              <a:spcAft>
                <a:spcPts val="625"/>
              </a:spcAft>
              <a:defRPr/>
            </a:lvl3pPr>
            <a:lvl4pPr>
              <a:spcBef>
                <a:spcPts val="825"/>
              </a:spcBef>
              <a:spcAft>
                <a:spcPts val="625"/>
              </a:spcAft>
              <a:buFont typeface="Arial" pitchFamily="34" charset="0"/>
              <a:buChar char="•"/>
              <a:defRPr/>
            </a:lvl4pPr>
            <a:lvl5pPr>
              <a:spcBef>
                <a:spcPts val="825"/>
              </a:spcBef>
              <a:spcAft>
                <a:spcPts val="625"/>
              </a:spcAft>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
        <p:nvSpPr>
          <p:cNvPr id="6" name="Slide Number Placeholder 5"/>
          <p:cNvSpPr>
            <a:spLocks noGrp="1"/>
          </p:cNvSpPr>
          <p:nvPr>
            <p:ph type="sldNum" sz="quarter" idx="12"/>
          </p:nvPr>
        </p:nvSpPr>
        <p:spPr>
          <a:xfrm>
            <a:off x="8316416" y="6224027"/>
            <a:ext cx="432000" cy="365125"/>
          </a:xfrm>
          <a:prstGeom prst="rect">
            <a:avLst/>
          </a:prstGeom>
        </p:spPr>
        <p:txBody>
          <a:bodyPr/>
          <a:lstStyle>
            <a:lvl1pPr>
              <a:defRPr sz="1100">
                <a:solidFill>
                  <a:schemeClr val="bg1">
                    <a:lumMod val="95000"/>
                  </a:schemeClr>
                </a:solidFill>
              </a:defRPr>
            </a:lvl1pPr>
          </a:lstStyle>
          <a:p>
            <a:pPr>
              <a:defRPr/>
            </a:pPr>
            <a:fld id="{E21905F5-BB79-459E-A2A6-B5616B69F321}" type="slidenum">
              <a:rPr lang="en-GB" smtClean="0"/>
              <a:pPr>
                <a:defRPr/>
              </a:pPr>
              <a:t>‹#›</a:t>
            </a:fld>
            <a:endParaRPr lang="en-GB"/>
          </a:p>
        </p:txBody>
      </p:sp>
    </p:spTree>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7D1BECA-BB80-4562-B13E-576724E0D47F}" type="datetimeFigureOut">
              <a:rPr lang="en-NZ" smtClean="0"/>
              <a:t>20/08/2013</a:t>
            </a:fld>
            <a:endParaRPr lang="en-NZ"/>
          </a:p>
        </p:txBody>
      </p:sp>
      <p:sp>
        <p:nvSpPr>
          <p:cNvPr id="6" name="Rectangle 5"/>
          <p:cNvSpPr>
            <a:spLocks noGrp="1" noChangeArrowheads="1"/>
          </p:cNvSpPr>
          <p:nvPr>
            <p:ph type="ftr" sz="quarter" idx="11"/>
          </p:nvPr>
        </p:nvSpPr>
        <p:spPr>
          <a:ln/>
        </p:spPr>
        <p:txBody>
          <a:bodyPr/>
          <a:lstStyle>
            <a:lvl1pPr>
              <a:defRPr/>
            </a:lvl1pPr>
          </a:lstStyle>
          <a:p>
            <a:endParaRPr lang="en-NZ"/>
          </a:p>
        </p:txBody>
      </p:sp>
      <p:sp>
        <p:nvSpPr>
          <p:cNvPr id="7" name="Rectangle 6"/>
          <p:cNvSpPr>
            <a:spLocks noGrp="1" noChangeArrowheads="1"/>
          </p:cNvSpPr>
          <p:nvPr>
            <p:ph type="sldNum" sz="quarter" idx="12"/>
          </p:nvPr>
        </p:nvSpPr>
        <p:spPr>
          <a:ln/>
        </p:spPr>
        <p:txBody>
          <a:bodyPr/>
          <a:lstStyle>
            <a:lvl1pPr>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783067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slideLayout" Target="../slideLayouts/slideLayout57.xml"/><Relationship Id="rId1" Type="http://schemas.openxmlformats.org/officeDocument/2006/relationships/slideLayout" Target="../slideLayouts/slideLayout56.xml"/><Relationship Id="rId5" Type="http://schemas.openxmlformats.org/officeDocument/2006/relationships/image" Target="../media/image6.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7.jpe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image" Target="../media/image8.jpeg"/><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image" Target="../media/image9.png"/><Relationship Id="rId5" Type="http://schemas.openxmlformats.org/officeDocument/2006/relationships/image" Target="../media/image10.jpe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0" descr="TTT_ppt cov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584325"/>
            <a:ext cx="9144000" cy="527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fld id="{37D1BECA-BB80-4562-B13E-576724E0D47F}" type="datetimeFigureOut">
              <a:rPr lang="en-NZ" smtClean="0"/>
              <a:t>20/08/2013</a:t>
            </a:fld>
            <a:endParaRPr lang="en-NZ"/>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endParaRPr lang="en-NZ"/>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fld id="{E0C41435-0AE9-4BAD-86BD-1DDDEE7633AF}" type="slidenum">
              <a:rPr lang="en-NZ" smtClean="0"/>
              <a:t>‹#›</a:t>
            </a:fld>
            <a:endParaRPr lang="en-NZ"/>
          </a:p>
        </p:txBody>
      </p:sp>
      <p:pic>
        <p:nvPicPr>
          <p:cNvPr id="1032" name="Picture 9" descr="Te Toi Tupu_Landscape_RGB"/>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28938" y="260350"/>
            <a:ext cx="3286125"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TTT_ppt Inside Colou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735013" y="630238"/>
            <a:ext cx="79406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2052" name="Rectangle 3"/>
          <p:cNvSpPr>
            <a:spLocks noGrp="1" noChangeArrowheads="1"/>
          </p:cNvSpPr>
          <p:nvPr>
            <p:ph type="body" idx="1"/>
          </p:nvPr>
        </p:nvSpPr>
        <p:spPr bwMode="auto">
          <a:xfrm>
            <a:off x="735013" y="1989138"/>
            <a:ext cx="7940675" cy="403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7198B3FA-798D-4838-B426-7F7776E9EA82}" type="slidenum">
              <a:rPr lang="en-GB"/>
              <a:pPr>
                <a:defRPr/>
              </a:pPr>
              <a:t>‹#›</a:t>
            </a:fld>
            <a:endParaRPr lang="en-GB"/>
          </a:p>
        </p:txBody>
      </p:sp>
      <p:pic>
        <p:nvPicPr>
          <p:cNvPr id="2056" name="Picture 9" descr="Te Toi Tupu_Landscape_RGB"/>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9750" y="6008688"/>
            <a:ext cx="23034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Text Box 10"/>
          <p:cNvSpPr txBox="1">
            <a:spLocks noChangeArrowheads="1"/>
          </p:cNvSpPr>
          <p:nvPr/>
        </p:nvSpPr>
        <p:spPr bwMode="auto">
          <a:xfrm>
            <a:off x="6877050" y="6275388"/>
            <a:ext cx="1728788"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pPr>
            <a:r>
              <a:rPr lang="en-GB" sz="1400" b="1">
                <a:solidFill>
                  <a:srgbClr val="669AD2"/>
                </a:solidFill>
                <a:latin typeface="Calibri" pitchFamily="34" charset="0"/>
              </a:rPr>
              <a:t>www.tetoitupu.org</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fontAlgn="base" hangingPunct="1">
        <a:spcBef>
          <a:spcPct val="0"/>
        </a:spcBef>
        <a:spcAft>
          <a:spcPct val="0"/>
        </a:spcAft>
        <a:defRPr sz="4500">
          <a:solidFill>
            <a:schemeClr val="bg1"/>
          </a:solidFill>
          <a:latin typeface="+mj-lt"/>
          <a:ea typeface="+mj-ea"/>
          <a:cs typeface="+mj-cs"/>
        </a:defRPr>
      </a:lvl1pPr>
      <a:lvl2pPr algn="l" rtl="0" eaLnBrk="1" fontAlgn="base" hangingPunct="1">
        <a:spcBef>
          <a:spcPct val="0"/>
        </a:spcBef>
        <a:spcAft>
          <a:spcPct val="0"/>
        </a:spcAft>
        <a:defRPr sz="4500">
          <a:solidFill>
            <a:schemeClr val="bg1"/>
          </a:solidFill>
          <a:latin typeface="Calibri" pitchFamily="34" charset="0"/>
        </a:defRPr>
      </a:lvl2pPr>
      <a:lvl3pPr algn="l" rtl="0" eaLnBrk="1" fontAlgn="base" hangingPunct="1">
        <a:spcBef>
          <a:spcPct val="0"/>
        </a:spcBef>
        <a:spcAft>
          <a:spcPct val="0"/>
        </a:spcAft>
        <a:defRPr sz="4500">
          <a:solidFill>
            <a:schemeClr val="bg1"/>
          </a:solidFill>
          <a:latin typeface="Calibri" pitchFamily="34" charset="0"/>
        </a:defRPr>
      </a:lvl3pPr>
      <a:lvl4pPr algn="l" rtl="0" eaLnBrk="1" fontAlgn="base" hangingPunct="1">
        <a:spcBef>
          <a:spcPct val="0"/>
        </a:spcBef>
        <a:spcAft>
          <a:spcPct val="0"/>
        </a:spcAft>
        <a:defRPr sz="4500">
          <a:solidFill>
            <a:schemeClr val="bg1"/>
          </a:solidFill>
          <a:latin typeface="Calibri" pitchFamily="34" charset="0"/>
        </a:defRPr>
      </a:lvl4pPr>
      <a:lvl5pPr algn="l" rtl="0" eaLnBrk="1" fontAlgn="base" hangingPunct="1">
        <a:spcBef>
          <a:spcPct val="0"/>
        </a:spcBef>
        <a:spcAft>
          <a:spcPct val="0"/>
        </a:spcAft>
        <a:defRPr sz="4500">
          <a:solidFill>
            <a:schemeClr val="bg1"/>
          </a:solidFill>
          <a:latin typeface="Calibri" pitchFamily="34" charset="0"/>
        </a:defRPr>
      </a:lvl5pPr>
      <a:lvl6pPr marL="457200" algn="l" rtl="0" eaLnBrk="1" fontAlgn="base" hangingPunct="1">
        <a:spcBef>
          <a:spcPct val="0"/>
        </a:spcBef>
        <a:spcAft>
          <a:spcPct val="0"/>
        </a:spcAft>
        <a:defRPr sz="4500">
          <a:solidFill>
            <a:schemeClr val="bg1"/>
          </a:solidFill>
          <a:latin typeface="Calibri" pitchFamily="34" charset="0"/>
        </a:defRPr>
      </a:lvl6pPr>
      <a:lvl7pPr marL="914400" algn="l" rtl="0" eaLnBrk="1" fontAlgn="base" hangingPunct="1">
        <a:spcBef>
          <a:spcPct val="0"/>
        </a:spcBef>
        <a:spcAft>
          <a:spcPct val="0"/>
        </a:spcAft>
        <a:defRPr sz="4500">
          <a:solidFill>
            <a:schemeClr val="bg1"/>
          </a:solidFill>
          <a:latin typeface="Calibri" pitchFamily="34" charset="0"/>
        </a:defRPr>
      </a:lvl7pPr>
      <a:lvl8pPr marL="1371600" algn="l" rtl="0" eaLnBrk="1" fontAlgn="base" hangingPunct="1">
        <a:spcBef>
          <a:spcPct val="0"/>
        </a:spcBef>
        <a:spcAft>
          <a:spcPct val="0"/>
        </a:spcAft>
        <a:defRPr sz="4500">
          <a:solidFill>
            <a:schemeClr val="bg1"/>
          </a:solidFill>
          <a:latin typeface="Calibri" pitchFamily="34" charset="0"/>
        </a:defRPr>
      </a:lvl8pPr>
      <a:lvl9pPr marL="1828800" algn="l" rtl="0" eaLnBrk="1" fontAlgn="base" hangingPunct="1">
        <a:spcBef>
          <a:spcPct val="0"/>
        </a:spcBef>
        <a:spcAft>
          <a:spcPct val="0"/>
        </a:spcAft>
        <a:defRPr sz="4500">
          <a:solidFill>
            <a:schemeClr val="bg1"/>
          </a:solidFill>
          <a:latin typeface="Calibri" pitchFamily="34"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6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733425" y="628650"/>
            <a:ext cx="7942263"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3075" name="Rectangle 3"/>
          <p:cNvSpPr>
            <a:spLocks noGrp="1" noChangeArrowheads="1"/>
          </p:cNvSpPr>
          <p:nvPr>
            <p:ph type="body" idx="1"/>
          </p:nvPr>
        </p:nvSpPr>
        <p:spPr bwMode="auto">
          <a:xfrm>
            <a:off x="733425" y="1809750"/>
            <a:ext cx="8015288" cy="3706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10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407C3DE2-9E98-45F2-8BE1-5F65D93FAD3E}" type="slidenum">
              <a:rPr lang="en-GB"/>
              <a:pPr>
                <a:defRPr/>
              </a:pPr>
              <a:t>‹#›</a:t>
            </a:fld>
            <a:endParaRPr lang="en-GB"/>
          </a:p>
        </p:txBody>
      </p:sp>
      <p:pic>
        <p:nvPicPr>
          <p:cNvPr id="3079" name="Picture 7" descr="TTT_ppt bann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5730875"/>
            <a:ext cx="91440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11" descr="Te Toi Tupu_Landscape_RGB"/>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9750" y="6008688"/>
            <a:ext cx="23034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1" name="Text Box 12"/>
          <p:cNvSpPr txBox="1">
            <a:spLocks noChangeArrowheads="1"/>
          </p:cNvSpPr>
          <p:nvPr/>
        </p:nvSpPr>
        <p:spPr bwMode="auto">
          <a:xfrm>
            <a:off x="6877050" y="6275388"/>
            <a:ext cx="1728788"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pPr>
            <a:r>
              <a:rPr lang="en-GB" sz="1400" b="1">
                <a:solidFill>
                  <a:schemeClr val="bg1"/>
                </a:solidFill>
                <a:latin typeface="Calibri" pitchFamily="34" charset="0"/>
              </a:rPr>
              <a:t>www.tetoitupu.org</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l" rtl="0" eaLnBrk="1" fontAlgn="base" hangingPunct="1">
        <a:spcBef>
          <a:spcPct val="0"/>
        </a:spcBef>
        <a:spcAft>
          <a:spcPct val="0"/>
        </a:spcAft>
        <a:defRPr sz="4500">
          <a:solidFill>
            <a:schemeClr val="tx1"/>
          </a:solidFill>
          <a:latin typeface="+mj-lt"/>
          <a:ea typeface="+mj-ea"/>
          <a:cs typeface="+mj-cs"/>
        </a:defRPr>
      </a:lvl1pPr>
      <a:lvl2pPr algn="l" rtl="0" eaLnBrk="1" fontAlgn="base" hangingPunct="1">
        <a:spcBef>
          <a:spcPct val="0"/>
        </a:spcBef>
        <a:spcAft>
          <a:spcPct val="0"/>
        </a:spcAft>
        <a:defRPr sz="4500">
          <a:solidFill>
            <a:schemeClr val="tx1"/>
          </a:solidFill>
          <a:latin typeface="Calibri" pitchFamily="34" charset="0"/>
        </a:defRPr>
      </a:lvl2pPr>
      <a:lvl3pPr algn="l" rtl="0" eaLnBrk="1" fontAlgn="base" hangingPunct="1">
        <a:spcBef>
          <a:spcPct val="0"/>
        </a:spcBef>
        <a:spcAft>
          <a:spcPct val="0"/>
        </a:spcAft>
        <a:defRPr sz="4500">
          <a:solidFill>
            <a:schemeClr val="tx1"/>
          </a:solidFill>
          <a:latin typeface="Calibri" pitchFamily="34" charset="0"/>
        </a:defRPr>
      </a:lvl3pPr>
      <a:lvl4pPr algn="l" rtl="0" eaLnBrk="1" fontAlgn="base" hangingPunct="1">
        <a:spcBef>
          <a:spcPct val="0"/>
        </a:spcBef>
        <a:spcAft>
          <a:spcPct val="0"/>
        </a:spcAft>
        <a:defRPr sz="4500">
          <a:solidFill>
            <a:schemeClr val="tx1"/>
          </a:solidFill>
          <a:latin typeface="Calibri" pitchFamily="34" charset="0"/>
        </a:defRPr>
      </a:lvl4pPr>
      <a:lvl5pPr algn="l" rtl="0" eaLnBrk="1" fontAlgn="base" hangingPunct="1">
        <a:spcBef>
          <a:spcPct val="0"/>
        </a:spcBef>
        <a:spcAft>
          <a:spcPct val="0"/>
        </a:spcAft>
        <a:defRPr sz="4500">
          <a:solidFill>
            <a:schemeClr val="tx1"/>
          </a:solidFill>
          <a:latin typeface="Calibri" pitchFamily="34" charset="0"/>
        </a:defRPr>
      </a:lvl5pPr>
      <a:lvl6pPr marL="457200" algn="l" rtl="0" eaLnBrk="1" fontAlgn="base" hangingPunct="1">
        <a:spcBef>
          <a:spcPct val="0"/>
        </a:spcBef>
        <a:spcAft>
          <a:spcPct val="0"/>
        </a:spcAft>
        <a:defRPr sz="4500">
          <a:solidFill>
            <a:schemeClr val="tx1"/>
          </a:solidFill>
          <a:latin typeface="Calibri" pitchFamily="34" charset="0"/>
        </a:defRPr>
      </a:lvl6pPr>
      <a:lvl7pPr marL="914400" algn="l" rtl="0" eaLnBrk="1" fontAlgn="base" hangingPunct="1">
        <a:spcBef>
          <a:spcPct val="0"/>
        </a:spcBef>
        <a:spcAft>
          <a:spcPct val="0"/>
        </a:spcAft>
        <a:defRPr sz="4500">
          <a:solidFill>
            <a:schemeClr val="tx1"/>
          </a:solidFill>
          <a:latin typeface="Calibri" pitchFamily="34" charset="0"/>
        </a:defRPr>
      </a:lvl7pPr>
      <a:lvl8pPr marL="1371600" algn="l" rtl="0" eaLnBrk="1" fontAlgn="base" hangingPunct="1">
        <a:spcBef>
          <a:spcPct val="0"/>
        </a:spcBef>
        <a:spcAft>
          <a:spcPct val="0"/>
        </a:spcAft>
        <a:defRPr sz="4500">
          <a:solidFill>
            <a:schemeClr val="tx1"/>
          </a:solidFill>
          <a:latin typeface="Calibri" pitchFamily="34" charset="0"/>
        </a:defRPr>
      </a:lvl8pPr>
      <a:lvl9pPr marL="1828800" algn="l" rtl="0" eaLnBrk="1" fontAlgn="base" hangingPunct="1">
        <a:spcBef>
          <a:spcPct val="0"/>
        </a:spcBef>
        <a:spcAft>
          <a:spcPct val="0"/>
        </a:spcAft>
        <a:defRPr sz="4500">
          <a:solidFill>
            <a:schemeClr val="tx1"/>
          </a:solidFill>
          <a:latin typeface="Calibri" pitchFamily="34"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6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733425" y="628650"/>
            <a:ext cx="78708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4099" name="Rectangle 3"/>
          <p:cNvSpPr>
            <a:spLocks noGrp="1" noChangeArrowheads="1"/>
          </p:cNvSpPr>
          <p:nvPr>
            <p:ph type="body" idx="1"/>
          </p:nvPr>
        </p:nvSpPr>
        <p:spPr bwMode="auto">
          <a:xfrm>
            <a:off x="733425" y="1809750"/>
            <a:ext cx="7870825" cy="406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2355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2355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2355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AE68B851-B12A-459B-B94E-C3CC2BBB36EF}" type="slidenum">
              <a:rPr lang="en-GB"/>
              <a:pPr>
                <a:defRPr/>
              </a:pPr>
              <a:t>‹#›</a:t>
            </a:fld>
            <a:endParaRPr lang="en-GB"/>
          </a:p>
        </p:txBody>
      </p:sp>
      <p:pic>
        <p:nvPicPr>
          <p:cNvPr id="4103" name="Picture 7" descr="Te Toi Tupu_Landscape_RGB"/>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9750" y="6008688"/>
            <a:ext cx="23034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Text Box 8"/>
          <p:cNvSpPr txBox="1">
            <a:spLocks noChangeArrowheads="1"/>
          </p:cNvSpPr>
          <p:nvPr/>
        </p:nvSpPr>
        <p:spPr bwMode="auto">
          <a:xfrm>
            <a:off x="6877050" y="6275388"/>
            <a:ext cx="1728788"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pPr>
            <a:r>
              <a:rPr lang="en-GB" sz="1400" b="1">
                <a:solidFill>
                  <a:srgbClr val="669AD2"/>
                </a:solidFill>
                <a:latin typeface="Calibri" pitchFamily="34" charset="0"/>
              </a:rPr>
              <a:t>www.tetoitupu.org</a:t>
            </a: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fontAlgn="base" hangingPunct="1">
        <a:spcBef>
          <a:spcPct val="0"/>
        </a:spcBef>
        <a:spcAft>
          <a:spcPct val="0"/>
        </a:spcAft>
        <a:defRPr sz="4500">
          <a:solidFill>
            <a:schemeClr val="tx1"/>
          </a:solidFill>
          <a:latin typeface="+mj-lt"/>
          <a:ea typeface="+mj-ea"/>
          <a:cs typeface="+mj-cs"/>
        </a:defRPr>
      </a:lvl1pPr>
      <a:lvl2pPr algn="l" rtl="0" eaLnBrk="1" fontAlgn="base" hangingPunct="1">
        <a:spcBef>
          <a:spcPct val="0"/>
        </a:spcBef>
        <a:spcAft>
          <a:spcPct val="0"/>
        </a:spcAft>
        <a:defRPr sz="4500">
          <a:solidFill>
            <a:schemeClr val="tx1"/>
          </a:solidFill>
          <a:latin typeface="Calibri" pitchFamily="34" charset="0"/>
        </a:defRPr>
      </a:lvl2pPr>
      <a:lvl3pPr algn="l" rtl="0" eaLnBrk="1" fontAlgn="base" hangingPunct="1">
        <a:spcBef>
          <a:spcPct val="0"/>
        </a:spcBef>
        <a:spcAft>
          <a:spcPct val="0"/>
        </a:spcAft>
        <a:defRPr sz="4500">
          <a:solidFill>
            <a:schemeClr val="tx1"/>
          </a:solidFill>
          <a:latin typeface="Calibri" pitchFamily="34" charset="0"/>
        </a:defRPr>
      </a:lvl3pPr>
      <a:lvl4pPr algn="l" rtl="0" eaLnBrk="1" fontAlgn="base" hangingPunct="1">
        <a:spcBef>
          <a:spcPct val="0"/>
        </a:spcBef>
        <a:spcAft>
          <a:spcPct val="0"/>
        </a:spcAft>
        <a:defRPr sz="4500">
          <a:solidFill>
            <a:schemeClr val="tx1"/>
          </a:solidFill>
          <a:latin typeface="Calibri" pitchFamily="34" charset="0"/>
        </a:defRPr>
      </a:lvl4pPr>
      <a:lvl5pPr algn="l" rtl="0" eaLnBrk="1" fontAlgn="base" hangingPunct="1">
        <a:spcBef>
          <a:spcPct val="0"/>
        </a:spcBef>
        <a:spcAft>
          <a:spcPct val="0"/>
        </a:spcAft>
        <a:defRPr sz="4500">
          <a:solidFill>
            <a:schemeClr val="tx1"/>
          </a:solidFill>
          <a:latin typeface="Calibri" pitchFamily="34" charset="0"/>
        </a:defRPr>
      </a:lvl5pPr>
      <a:lvl6pPr marL="457200" algn="l" rtl="0" eaLnBrk="1" fontAlgn="base" hangingPunct="1">
        <a:spcBef>
          <a:spcPct val="0"/>
        </a:spcBef>
        <a:spcAft>
          <a:spcPct val="0"/>
        </a:spcAft>
        <a:defRPr sz="4500">
          <a:solidFill>
            <a:schemeClr val="tx1"/>
          </a:solidFill>
          <a:latin typeface="Calibri" pitchFamily="34" charset="0"/>
        </a:defRPr>
      </a:lvl6pPr>
      <a:lvl7pPr marL="914400" algn="l" rtl="0" eaLnBrk="1" fontAlgn="base" hangingPunct="1">
        <a:spcBef>
          <a:spcPct val="0"/>
        </a:spcBef>
        <a:spcAft>
          <a:spcPct val="0"/>
        </a:spcAft>
        <a:defRPr sz="4500">
          <a:solidFill>
            <a:schemeClr val="tx1"/>
          </a:solidFill>
          <a:latin typeface="Calibri" pitchFamily="34" charset="0"/>
        </a:defRPr>
      </a:lvl7pPr>
      <a:lvl8pPr marL="1371600" algn="l" rtl="0" eaLnBrk="1" fontAlgn="base" hangingPunct="1">
        <a:spcBef>
          <a:spcPct val="0"/>
        </a:spcBef>
        <a:spcAft>
          <a:spcPct val="0"/>
        </a:spcAft>
        <a:defRPr sz="4500">
          <a:solidFill>
            <a:schemeClr val="tx1"/>
          </a:solidFill>
          <a:latin typeface="Calibri" pitchFamily="34" charset="0"/>
        </a:defRPr>
      </a:lvl8pPr>
      <a:lvl9pPr marL="1828800" algn="l" rtl="0" eaLnBrk="1" fontAlgn="base" hangingPunct="1">
        <a:spcBef>
          <a:spcPct val="0"/>
        </a:spcBef>
        <a:spcAft>
          <a:spcPct val="0"/>
        </a:spcAft>
        <a:defRPr sz="4500">
          <a:solidFill>
            <a:schemeClr val="tx1"/>
          </a:solidFill>
          <a:latin typeface="Calibri" pitchFamily="34"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6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29A2D3-663A-48D0-96E8-76FBEE782B4B}" type="datetimeFigureOut">
              <a:rPr lang="en-NZ" smtClean="0"/>
              <a:t>20/08/2013</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6F5659-E41E-482B-999E-4931B407BBA8}" type="slidenum">
              <a:rPr lang="en-NZ" smtClean="0"/>
              <a:t>‹#›</a:t>
            </a:fld>
            <a:endParaRPr lang="en-NZ"/>
          </a:p>
        </p:txBody>
      </p:sp>
    </p:spTree>
    <p:extLst>
      <p:ext uri="{BB962C8B-B14F-4D97-AF65-F5344CB8AC3E}">
        <p14:creationId xmlns:p14="http://schemas.microsoft.com/office/powerpoint/2010/main" val="165775965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098" name="Picture 2" descr="Y:\Everything\001 Libby Administration\Design\NEW Filing system\094 White Powerpoint template\094 White Powerpoint templat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Placeholder 1"/>
          <p:cNvSpPr txBox="1">
            <a:spLocks/>
          </p:cNvSpPr>
          <p:nvPr/>
        </p:nvSpPr>
        <p:spPr>
          <a:xfrm>
            <a:off x="1194481" y="836712"/>
            <a:ext cx="5385792" cy="562074"/>
          </a:xfrm>
          <a:prstGeom prst="rect">
            <a:avLst/>
          </a:prstGeom>
        </p:spPr>
        <p:txBody>
          <a:bodyPr vert="horz" lIns="91440" tIns="45720" rIns="91440" bIns="45720" rtlCol="0" anchor="t">
            <a:normAutofit lnSpcReduction="10000"/>
          </a:bodyPr>
          <a:lstStyle>
            <a:lvl1pPr algn="l" defTabSz="914400" rtl="0" eaLnBrk="1" latinLnBrk="0" hangingPunct="1">
              <a:spcBef>
                <a:spcPct val="0"/>
              </a:spcBef>
              <a:buNone/>
              <a:defRPr sz="3200" i="1" kern="1200">
                <a:solidFill>
                  <a:schemeClr val="bg1"/>
                </a:solidFill>
                <a:latin typeface="+mj-lt"/>
                <a:ea typeface="+mj-ea"/>
                <a:cs typeface="+mj-cs"/>
              </a:defRPr>
            </a:lvl1pPr>
          </a:lstStyle>
          <a:p>
            <a:endParaRPr lang="en-NZ" dirty="0"/>
          </a:p>
        </p:txBody>
      </p:sp>
      <p:sp>
        <p:nvSpPr>
          <p:cNvPr id="8"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E0C41435-0AE9-4BAD-86BD-1DDDEE7633AF}" type="slidenum">
              <a:rPr lang="en-NZ" smtClean="0"/>
              <a:t>‹#›</a:t>
            </a:fld>
            <a:endParaRPr lang="en-NZ"/>
          </a:p>
        </p:txBody>
      </p:sp>
    </p:spTree>
    <p:extLst>
      <p:ext uri="{BB962C8B-B14F-4D97-AF65-F5344CB8AC3E}">
        <p14:creationId xmlns:p14="http://schemas.microsoft.com/office/powerpoint/2010/main" val="3743430086"/>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Lst>
  <p:transition>
    <p:fade thruBlk="1"/>
  </p:transition>
  <p:timing>
    <p:tnLst>
      <p:par>
        <p:cTn id="1" dur="indefinite" restart="never" nodeType="tmRoot"/>
      </p:par>
    </p:tnLst>
  </p:timing>
  <p:txStyles>
    <p:titleStyle>
      <a:lvl1pPr algn="l" defTabSz="914400" rtl="0" eaLnBrk="1" latinLnBrk="0" hangingPunct="1">
        <a:spcBef>
          <a:spcPct val="0"/>
        </a:spcBef>
        <a:buNone/>
        <a:defRPr sz="3200" i="1"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3175"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914400" y="0"/>
            <a:ext cx="6393904" cy="980728"/>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484784"/>
            <a:ext cx="8229600" cy="464137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Footer Placeholder 4"/>
          <p:cNvSpPr>
            <a:spLocks noGrp="1"/>
          </p:cNvSpPr>
          <p:nvPr>
            <p:ph type="ftr" sz="quarter" idx="3"/>
          </p:nvPr>
        </p:nvSpPr>
        <p:spPr>
          <a:xfrm>
            <a:off x="2846512" y="6492875"/>
            <a:ext cx="2895600" cy="365125"/>
          </a:xfrm>
          <a:prstGeom prst="rect">
            <a:avLst/>
          </a:prstGeom>
        </p:spPr>
        <p:txBody>
          <a:bodyPr vert="horz" lIns="91440" tIns="45720" rIns="91440" bIns="45720" rtlCol="0" anchor="ctr"/>
          <a:lstStyle>
            <a:lvl1pPr algn="ctr">
              <a:defRPr sz="1200">
                <a:solidFill>
                  <a:srgbClr val="E41815"/>
                </a:solidFill>
              </a:defRPr>
            </a:lvl1pPr>
          </a:lstStyle>
          <a:p>
            <a:endParaRPr lang="en-NZ" dirty="0"/>
          </a:p>
        </p:txBody>
      </p:sp>
      <p:sp>
        <p:nvSpPr>
          <p:cNvPr id="7"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2111664625"/>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hf hdr="0" dt="0"/>
  <p:txStyles>
    <p:titleStyle>
      <a:lvl1pPr algn="l" defTabSz="914400" rtl="0" eaLnBrk="1" latinLnBrk="0" hangingPunct="1">
        <a:spcBef>
          <a:spcPct val="0"/>
        </a:spcBef>
        <a:buNone/>
        <a:defRPr sz="3200" b="1" i="1"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0"/>
            <a:ext cx="6779096" cy="980728"/>
          </a:xfrm>
          <a:prstGeom prst="rect">
            <a:avLst/>
          </a:prstGeom>
        </p:spPr>
        <p:txBody>
          <a:bodyPr vert="horz" lIns="91440" tIns="45720" rIns="91440" bIns="45720" rtlCol="0" anchor="ctr">
            <a:normAutofit/>
          </a:bodyPr>
          <a:lstStyle/>
          <a:p>
            <a:r>
              <a:rPr lang="en-US" dirty="0" smtClean="0"/>
              <a:t>Click to edit Master title style</a:t>
            </a:r>
            <a:endParaRPr lang="en-NZ" dirty="0"/>
          </a:p>
        </p:txBody>
      </p:sp>
      <p:sp>
        <p:nvSpPr>
          <p:cNvPr id="3" name="Text Placeholder 2"/>
          <p:cNvSpPr>
            <a:spLocks noGrp="1"/>
          </p:cNvSpPr>
          <p:nvPr>
            <p:ph type="body" idx="1"/>
          </p:nvPr>
        </p:nvSpPr>
        <p:spPr>
          <a:xfrm>
            <a:off x="457200" y="1412776"/>
            <a:ext cx="8229600" cy="47133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
        <p:nvSpPr>
          <p:cNvPr id="5" name="Footer Placeholder 4"/>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100">
                <a:solidFill>
                  <a:srgbClr val="E41815"/>
                </a:solidFill>
              </a:defRPr>
            </a:lvl1pPr>
          </a:lstStyle>
          <a:p>
            <a:endParaRPr lang="en-NZ" dirty="0"/>
          </a:p>
        </p:txBody>
      </p:sp>
      <p:sp>
        <p:nvSpPr>
          <p:cNvPr id="7" name="Slide Number Placeholder 5"/>
          <p:cNvSpPr>
            <a:spLocks noGrp="1"/>
          </p:cNvSpPr>
          <p:nvPr>
            <p:ph type="sldNum" sz="quarter" idx="4"/>
          </p:nvPr>
        </p:nvSpPr>
        <p:spPr>
          <a:xfrm>
            <a:off x="107504" y="6492875"/>
            <a:ext cx="2026096" cy="365125"/>
          </a:xfrm>
          <a:prstGeom prst="rect">
            <a:avLst/>
          </a:prstGeom>
        </p:spPr>
        <p:txBody>
          <a:bodyPr vert="horz" lIns="91440" tIns="45720" rIns="91440" bIns="45720" rtlCol="0" anchor="ctr"/>
          <a:lstStyle>
            <a:lvl1pPr algn="l">
              <a:defRPr sz="1100">
                <a:solidFill>
                  <a:srgbClr val="E41815"/>
                </a:solidFill>
              </a:defRPr>
            </a:lvl1pPr>
          </a:lstStyle>
          <a:p>
            <a:fld id="{0139A483-ACEA-4EDE-9EDE-DEECB371E73F}" type="slidenum">
              <a:rPr lang="en-NZ" smtClean="0"/>
              <a:pPr/>
              <a:t>‹#›</a:t>
            </a:fld>
            <a:endParaRPr lang="en-NZ" dirty="0"/>
          </a:p>
        </p:txBody>
      </p:sp>
    </p:spTree>
    <p:extLst>
      <p:ext uri="{BB962C8B-B14F-4D97-AF65-F5344CB8AC3E}">
        <p14:creationId xmlns:p14="http://schemas.microsoft.com/office/powerpoint/2010/main" val="107540136"/>
      </p:ext>
    </p:extLst>
  </p:cSld>
  <p:clrMap bg1="lt1" tx1="dk1" bg2="lt2" tx2="dk2" accent1="accent1" accent2="accent2" accent3="accent3" accent4="accent4" accent5="accent5" accent6="accent6" hlink="hlink" folHlink="folHlink"/>
  <p:sldLayoutIdLst>
    <p:sldLayoutId id="2147483762" r:id="rId1"/>
    <p:sldLayoutId id="2147483777" r:id="rId2"/>
    <p:sldLayoutId id="2147483778"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p:timing>
    <p:tnLst>
      <p:par>
        <p:cTn id="1" dur="indefinite" restart="never" nodeType="tmRoot"/>
      </p:par>
    </p:tnLst>
  </p:timing>
  <p:hf hdr="0" dt="0"/>
  <p:txStyles>
    <p:titleStyle>
      <a:lvl1pPr algn="l" defTabSz="914400" rtl="0" eaLnBrk="1" latinLnBrk="0" hangingPunct="1">
        <a:spcBef>
          <a:spcPct val="0"/>
        </a:spcBef>
        <a:buNone/>
        <a:defRPr sz="3200" b="1" i="1" kern="1200">
          <a:solidFill>
            <a:srgbClr val="E41815"/>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146" name="Picture 2" descr="Y:\Everything\001 Libby Administration\Design\NEW Filing system\094 White Powerpoint template\094 White Powerpoint template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rot="16200000">
            <a:off x="-2956892" y="3145532"/>
            <a:ext cx="6669360" cy="755576"/>
          </a:xfrm>
          <a:prstGeom prst="rect">
            <a:avLst/>
          </a:prstGeom>
        </p:spPr>
        <p:txBody>
          <a:bodyPr vert="horz" lIns="91440" tIns="45720" rIns="91440" bIns="45720" rtlCol="0" anchor="ctr">
            <a:normAutofit/>
          </a:bodyPr>
          <a:lstStyle/>
          <a:p>
            <a:r>
              <a:rPr lang="en-US" smtClean="0"/>
              <a:t>Click to edit Master title style</a:t>
            </a:r>
            <a:endParaRPr lang="en-NZ" dirty="0"/>
          </a:p>
        </p:txBody>
      </p:sp>
      <p:sp>
        <p:nvSpPr>
          <p:cNvPr id="4" name="Date Placeholder 3"/>
          <p:cNvSpPr>
            <a:spLocks noGrp="1"/>
          </p:cNvSpPr>
          <p:nvPr>
            <p:ph type="dt" sz="half" idx="2"/>
          </p:nvPr>
        </p:nvSpPr>
        <p:spPr>
          <a:xfrm>
            <a:off x="752872" y="6492875"/>
            <a:ext cx="2133600" cy="365125"/>
          </a:xfrm>
          <a:prstGeom prst="rect">
            <a:avLst/>
          </a:prstGeom>
        </p:spPr>
        <p:txBody>
          <a:bodyPr vert="horz" lIns="91440" tIns="45720" rIns="91440" bIns="45720" rtlCol="0" anchor="ctr"/>
          <a:lstStyle>
            <a:lvl1pPr algn="l">
              <a:defRPr sz="1100">
                <a:solidFill>
                  <a:srgbClr val="E41815"/>
                </a:solidFill>
              </a:defRPr>
            </a:lvl1pPr>
          </a:lstStyle>
          <a:p>
            <a:endParaRPr lang="en-NZ" dirty="0"/>
          </a:p>
        </p:txBody>
      </p:sp>
      <p:sp>
        <p:nvSpPr>
          <p:cNvPr id="5" name="Footer Placeholder 4"/>
          <p:cNvSpPr>
            <a:spLocks noGrp="1"/>
          </p:cNvSpPr>
          <p:nvPr>
            <p:ph type="ftr" sz="quarter" idx="3"/>
          </p:nvPr>
        </p:nvSpPr>
        <p:spPr>
          <a:xfrm>
            <a:off x="3419872" y="6492875"/>
            <a:ext cx="2895600" cy="365125"/>
          </a:xfrm>
          <a:prstGeom prst="rect">
            <a:avLst/>
          </a:prstGeom>
        </p:spPr>
        <p:txBody>
          <a:bodyPr vert="horz" lIns="91440" tIns="45720" rIns="91440" bIns="45720" rtlCol="0" anchor="ctr"/>
          <a:lstStyle>
            <a:lvl1pPr algn="ctr">
              <a:defRPr sz="1100">
                <a:solidFill>
                  <a:srgbClr val="E41815"/>
                </a:solidFill>
              </a:defRPr>
            </a:lvl1pPr>
          </a:lstStyle>
          <a:p>
            <a:endParaRPr lang="en-NZ"/>
          </a:p>
        </p:txBody>
      </p:sp>
      <p:pic>
        <p:nvPicPr>
          <p:cNvPr id="11266"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836175" y="25183"/>
            <a:ext cx="17811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069412"/>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Lst>
  <p:timing>
    <p:tnLst>
      <p:par>
        <p:cTn id="1" dur="indefinite" restart="never" nodeType="tmRoot"/>
      </p:par>
    </p:tnLst>
  </p:timing>
  <p:hf hdr="0" dt="0"/>
  <p:txStyles>
    <p:titleStyle>
      <a:lvl1pPr algn="r" defTabSz="914400" rtl="0" eaLnBrk="1" latinLnBrk="0" hangingPunct="1">
        <a:spcBef>
          <a:spcPct val="0"/>
        </a:spcBef>
        <a:buNone/>
        <a:defRPr sz="3200" b="1" i="1"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14.gif"/><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20.png"/></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23.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2" Type="http://schemas.openxmlformats.org/officeDocument/2006/relationships/hyperlink" Target="http://www.youtube.com/watch?v=_JmA2ClUvUY" TargetMode="Externa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decd.sa.gov.au/yorkeandmidnorth/files/images/img_s_9038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438" y="1910704"/>
            <a:ext cx="2314575" cy="22383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smaltona.catholic.edu.au/app/webroot/uploaded_files/media/12sno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355" y="4274789"/>
            <a:ext cx="1975389" cy="148154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blogs.craigburn.sa.edu.au/german/files/2013/07/IMG_0616-2bcqjfc.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64456" y="332656"/>
            <a:ext cx="2824906" cy="211868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a.amu.edu.pl/wa/files/ifa/papers/kledecka/Image2.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58387" y="4013958"/>
            <a:ext cx="1774189" cy="173507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publish.newsserv.com.au/epublisher/schools/durack_ss/images/user_uploads/2012/Issue_4/photo_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66923" y="284297"/>
            <a:ext cx="2463535" cy="183944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www.tts-group.co.uk/_RMVirtual/Media/Images/TTS_ICT_Speaking-Listening.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04248" y="2636912"/>
            <a:ext cx="1241869" cy="103489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www.mahora.school.nz/wp-content/uploads/2013/02/IMG_0738.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6793" t="28183" r="28948" b="22608"/>
          <a:stretch/>
        </p:blipFill>
        <p:spPr bwMode="auto">
          <a:xfrm>
            <a:off x="3166923" y="4013958"/>
            <a:ext cx="2997533" cy="171450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http://i1.ytimg.com/vi/GvA7aZjFuBE/hqdefault.jpg?feature=og"/>
          <p:cNvPicPr>
            <a:picLocks noChangeAspect="1" noChangeArrowheads="1"/>
          </p:cNvPicPr>
          <p:nvPr/>
        </p:nvPicPr>
        <p:blipFill rotWithShape="1">
          <a:blip r:embed="rId10">
            <a:extLst>
              <a:ext uri="{28A0092B-C50C-407E-A947-70E740481C1C}">
                <a14:useLocalDpi xmlns:a14="http://schemas.microsoft.com/office/drawing/2010/main" val="0"/>
              </a:ext>
            </a:extLst>
          </a:blip>
          <a:srcRect l="2469" t="19827"/>
          <a:stretch/>
        </p:blipFill>
        <p:spPr bwMode="auto">
          <a:xfrm>
            <a:off x="148166" y="316097"/>
            <a:ext cx="2479618" cy="152872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843808" y="2636912"/>
            <a:ext cx="3514873" cy="769441"/>
          </a:xfrm>
          <a:prstGeom prst="rect">
            <a:avLst/>
          </a:prstGeom>
          <a:noFill/>
        </p:spPr>
        <p:txBody>
          <a:bodyPr wrap="none" rtlCol="0">
            <a:spAutoFit/>
          </a:bodyPr>
          <a:lstStyle/>
          <a:p>
            <a:r>
              <a:rPr lang="en-NZ" sz="4400" b="1" dirty="0" smtClean="0"/>
              <a:t>Oral Language</a:t>
            </a:r>
            <a:endParaRPr lang="en-NZ" sz="4400" b="1" dirty="0"/>
          </a:p>
        </p:txBody>
      </p:sp>
    </p:spTree>
    <p:extLst>
      <p:ext uri="{BB962C8B-B14F-4D97-AF65-F5344CB8AC3E}">
        <p14:creationId xmlns:p14="http://schemas.microsoft.com/office/powerpoint/2010/main" val="17042179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274638"/>
            <a:ext cx="8229600" cy="725487"/>
          </a:xfrm>
        </p:spPr>
        <p:txBody>
          <a:bodyPr/>
          <a:lstStyle/>
          <a:p>
            <a:pPr eaLnBrk="1" hangingPunct="1"/>
            <a:r>
              <a:rPr lang="en-NZ" sz="4000" b="1" smtClean="0">
                <a:solidFill>
                  <a:schemeClr val="tx2"/>
                </a:solidFill>
              </a:rPr>
              <a:t>Purpose of the book</a:t>
            </a:r>
            <a:endParaRPr lang="en-US" sz="4000" b="1" smtClean="0">
              <a:solidFill>
                <a:schemeClr val="tx2"/>
              </a:solidFill>
            </a:endParaRPr>
          </a:p>
        </p:txBody>
      </p:sp>
      <p:sp>
        <p:nvSpPr>
          <p:cNvPr id="3075" name="Content Placeholder 2"/>
          <p:cNvSpPr>
            <a:spLocks noGrp="1"/>
          </p:cNvSpPr>
          <p:nvPr>
            <p:ph idx="1"/>
          </p:nvPr>
        </p:nvSpPr>
        <p:spPr>
          <a:xfrm>
            <a:off x="457200" y="1071563"/>
            <a:ext cx="8229600" cy="5054600"/>
          </a:xfrm>
        </p:spPr>
        <p:txBody>
          <a:bodyPr/>
          <a:lstStyle/>
          <a:p>
            <a:pPr eaLnBrk="1" hangingPunct="1">
              <a:lnSpc>
                <a:spcPct val="90000"/>
              </a:lnSpc>
            </a:pPr>
            <a:endParaRPr lang="en-NZ" sz="3000" smtClean="0"/>
          </a:p>
          <a:p>
            <a:pPr eaLnBrk="1" hangingPunct="1">
              <a:lnSpc>
                <a:spcPct val="90000"/>
              </a:lnSpc>
            </a:pPr>
            <a:r>
              <a:rPr lang="en-NZ" sz="3000" smtClean="0"/>
              <a:t>To understand the central role of oral language in supporting student’s learning</a:t>
            </a:r>
          </a:p>
          <a:p>
            <a:pPr eaLnBrk="1" hangingPunct="1">
              <a:lnSpc>
                <a:spcPct val="90000"/>
              </a:lnSpc>
              <a:buFont typeface="Arial" charset="0"/>
              <a:buNone/>
            </a:pPr>
            <a:endParaRPr lang="en-NZ" sz="3000" smtClean="0"/>
          </a:p>
          <a:p>
            <a:pPr eaLnBrk="1" hangingPunct="1">
              <a:lnSpc>
                <a:spcPct val="90000"/>
              </a:lnSpc>
            </a:pPr>
            <a:r>
              <a:rPr lang="en-NZ" sz="3000" smtClean="0"/>
              <a:t>To help students become effective thinkers and communicators</a:t>
            </a:r>
          </a:p>
          <a:p>
            <a:pPr eaLnBrk="1" hangingPunct="1">
              <a:lnSpc>
                <a:spcPct val="90000"/>
              </a:lnSpc>
              <a:buFont typeface="Arial" charset="0"/>
              <a:buNone/>
            </a:pPr>
            <a:endParaRPr lang="en-NZ" sz="3000" smtClean="0"/>
          </a:p>
          <a:p>
            <a:pPr eaLnBrk="1" hangingPunct="1">
              <a:lnSpc>
                <a:spcPct val="90000"/>
              </a:lnSpc>
            </a:pPr>
            <a:r>
              <a:rPr lang="en-NZ" sz="3000" smtClean="0"/>
              <a:t>Is an emphasis on developing students’ ability to think about and control the language they use</a:t>
            </a:r>
          </a:p>
          <a:p>
            <a:pPr algn="r" eaLnBrk="1" hangingPunct="1">
              <a:lnSpc>
                <a:spcPct val="90000"/>
              </a:lnSpc>
            </a:pPr>
            <a:r>
              <a:rPr lang="en-NZ" sz="2200" smtClean="0"/>
              <a:t>P7 Learning Through Talk</a:t>
            </a:r>
            <a:endParaRPr lang="en-US" sz="2200" smtClean="0"/>
          </a:p>
        </p:txBody>
      </p:sp>
      <p:pic>
        <p:nvPicPr>
          <p:cNvPr id="3076" name="Picture 5" descr="http://www.mckechnies.co.uk/images/Dolphin-Bow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75" y="5286375"/>
            <a:ext cx="1217613"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6129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940675" cy="1143000"/>
          </a:xfrm>
        </p:spPr>
        <p:txBody>
          <a:bodyPr/>
          <a:lstStyle/>
          <a:p>
            <a:r>
              <a:rPr lang="en-NZ" dirty="0" smtClean="0"/>
              <a:t>Expectations-</a:t>
            </a:r>
            <a:endParaRPr lang="en-NZ" dirty="0"/>
          </a:p>
        </p:txBody>
      </p:sp>
      <p:sp>
        <p:nvSpPr>
          <p:cNvPr id="3" name="Content Placeholder 2"/>
          <p:cNvSpPr>
            <a:spLocks noGrp="1"/>
          </p:cNvSpPr>
          <p:nvPr>
            <p:ph idx="1"/>
          </p:nvPr>
        </p:nvSpPr>
        <p:spPr>
          <a:xfrm>
            <a:off x="755576" y="1052736"/>
            <a:ext cx="7940675" cy="4032250"/>
          </a:xfrm>
        </p:spPr>
        <p:txBody>
          <a:bodyPr/>
          <a:lstStyle/>
          <a:p>
            <a:r>
              <a:rPr lang="en-NZ" dirty="0"/>
              <a:t>What are you already doing in oral language?</a:t>
            </a:r>
          </a:p>
          <a:p>
            <a:endParaRPr lang="en-NZ" dirty="0"/>
          </a:p>
          <a:p>
            <a:r>
              <a:rPr lang="en-NZ" dirty="0" smtClean="0"/>
              <a:t>How are you explicitly planning for your students to achieve these expectations?</a:t>
            </a:r>
          </a:p>
          <a:p>
            <a:endParaRPr lang="en-NZ" dirty="0"/>
          </a:p>
          <a:p>
            <a:r>
              <a:rPr lang="en-NZ" dirty="0" smtClean="0"/>
              <a:t>What are you not doing- what do you consider should be your next steps?</a:t>
            </a:r>
          </a:p>
          <a:p>
            <a:pPr marL="0" indent="0">
              <a:buNone/>
            </a:pPr>
            <a:endParaRPr lang="en-NZ" dirty="0" smtClean="0"/>
          </a:p>
          <a:p>
            <a:r>
              <a:rPr lang="en-NZ" dirty="0" smtClean="0"/>
              <a:t>How are you involving parents in your oral language programme?</a:t>
            </a:r>
          </a:p>
          <a:p>
            <a:endParaRPr lang="en-NZ" dirty="0"/>
          </a:p>
        </p:txBody>
      </p:sp>
    </p:spTree>
    <p:extLst>
      <p:ext uri="{BB962C8B-B14F-4D97-AF65-F5344CB8AC3E}">
        <p14:creationId xmlns:p14="http://schemas.microsoft.com/office/powerpoint/2010/main" val="11103711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710" y="188640"/>
            <a:ext cx="7940675" cy="864096"/>
          </a:xfrm>
        </p:spPr>
        <p:txBody>
          <a:bodyPr/>
          <a:lstStyle/>
          <a:p>
            <a:r>
              <a:rPr lang="en-NZ" dirty="0" smtClean="0"/>
              <a:t>Instructional Strategies</a:t>
            </a:r>
            <a:endParaRPr lang="en-NZ" dirty="0"/>
          </a:p>
        </p:txBody>
      </p:sp>
      <p:sp>
        <p:nvSpPr>
          <p:cNvPr id="5" name="TextBox 4"/>
          <p:cNvSpPr txBox="1"/>
          <p:nvPr/>
        </p:nvSpPr>
        <p:spPr>
          <a:xfrm>
            <a:off x="395536" y="1935703"/>
            <a:ext cx="8280920" cy="2554545"/>
          </a:xfrm>
          <a:prstGeom prst="rect">
            <a:avLst/>
          </a:prstGeom>
          <a:noFill/>
        </p:spPr>
        <p:txBody>
          <a:bodyPr wrap="square" rtlCol="0">
            <a:spAutoFit/>
          </a:bodyPr>
          <a:lstStyle/>
          <a:p>
            <a:r>
              <a:rPr lang="en-NZ" sz="3200" dirty="0" smtClean="0"/>
              <a:t>How will you explicitly implement the messages in this table in your planning and teaching? </a:t>
            </a:r>
          </a:p>
          <a:p>
            <a:endParaRPr lang="en-NZ" sz="3200" dirty="0"/>
          </a:p>
          <a:p>
            <a:r>
              <a:rPr lang="en-NZ" sz="3200" dirty="0" smtClean="0"/>
              <a:t>Looking at your current inquiry plan- select which strategy(</a:t>
            </a:r>
            <a:r>
              <a:rPr lang="en-NZ" sz="3200" dirty="0" err="1" smtClean="0"/>
              <a:t>ies</a:t>
            </a:r>
            <a:r>
              <a:rPr lang="en-NZ" sz="3200" dirty="0" smtClean="0"/>
              <a:t>) you will add to your planning.</a:t>
            </a:r>
            <a:endParaRPr lang="en-NZ" sz="3200" dirty="0"/>
          </a:p>
        </p:txBody>
      </p:sp>
    </p:spTree>
    <p:extLst>
      <p:ext uri="{BB962C8B-B14F-4D97-AF65-F5344CB8AC3E}">
        <p14:creationId xmlns:p14="http://schemas.microsoft.com/office/powerpoint/2010/main" val="15563085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Engaging Learners</a:t>
            </a:r>
            <a:br>
              <a:rPr lang="en-NZ" dirty="0" smtClean="0"/>
            </a:br>
            <a:r>
              <a:rPr lang="en-NZ" sz="2800" dirty="0"/>
              <a:t>Examples of contexts for oral language instruction</a:t>
            </a:r>
            <a:r>
              <a:rPr lang="en-NZ" dirty="0"/>
              <a:t/>
            </a:r>
            <a:br>
              <a:rPr lang="en-NZ" dirty="0"/>
            </a:br>
            <a:endParaRPr lang="en-NZ" dirty="0"/>
          </a:p>
        </p:txBody>
      </p:sp>
      <p:sp>
        <p:nvSpPr>
          <p:cNvPr id="3" name="Content Placeholder 2"/>
          <p:cNvSpPr>
            <a:spLocks noGrp="1"/>
          </p:cNvSpPr>
          <p:nvPr>
            <p:ph idx="1"/>
          </p:nvPr>
        </p:nvSpPr>
        <p:spPr>
          <a:xfrm>
            <a:off x="755576" y="2204864"/>
            <a:ext cx="7940675" cy="4032250"/>
          </a:xfrm>
        </p:spPr>
        <p:txBody>
          <a:bodyPr/>
          <a:lstStyle/>
          <a:p>
            <a:r>
              <a:rPr lang="en-NZ" dirty="0" smtClean="0"/>
              <a:t>Reading to</a:t>
            </a:r>
          </a:p>
          <a:p>
            <a:r>
              <a:rPr lang="en-NZ" dirty="0" smtClean="0"/>
              <a:t>Shared and Guided</a:t>
            </a:r>
          </a:p>
          <a:p>
            <a:r>
              <a:rPr lang="en-NZ" dirty="0" smtClean="0"/>
              <a:t>Language Experience</a:t>
            </a:r>
          </a:p>
          <a:p>
            <a:r>
              <a:rPr lang="en-NZ" dirty="0" smtClean="0"/>
              <a:t>Writing</a:t>
            </a:r>
          </a:p>
          <a:p>
            <a:r>
              <a:rPr lang="en-NZ" dirty="0" smtClean="0"/>
              <a:t>Learning Conversations</a:t>
            </a:r>
          </a:p>
          <a:p>
            <a:r>
              <a:rPr lang="en-NZ" dirty="0" smtClean="0"/>
              <a:t>Group Discussions</a:t>
            </a:r>
            <a:endParaRPr lang="en-NZ"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2089082"/>
            <a:ext cx="3333750" cy="221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23096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dirty="0"/>
              <a:t>Strategy Recommendations</a:t>
            </a:r>
            <a:br>
              <a:rPr lang="en-NZ" dirty="0"/>
            </a:br>
            <a:endParaRPr lang="en-NZ" dirty="0"/>
          </a:p>
        </p:txBody>
      </p:sp>
      <p:sp>
        <p:nvSpPr>
          <p:cNvPr id="3" name="Content Placeholder 2"/>
          <p:cNvSpPr>
            <a:spLocks noGrp="1"/>
          </p:cNvSpPr>
          <p:nvPr>
            <p:ph idx="1"/>
          </p:nvPr>
        </p:nvSpPr>
        <p:spPr>
          <a:xfrm>
            <a:off x="323528" y="1268760"/>
            <a:ext cx="8424936" cy="4525963"/>
          </a:xfrm>
        </p:spPr>
        <p:txBody>
          <a:bodyPr>
            <a:normAutofit/>
          </a:bodyPr>
          <a:lstStyle/>
          <a:p>
            <a:pPr>
              <a:lnSpc>
                <a:spcPct val="150000"/>
              </a:lnSpc>
            </a:pPr>
            <a:r>
              <a:rPr lang="en-NZ" sz="2000" dirty="0" smtClean="0"/>
              <a:t>Model and encourage the use of purposeful, accountable talk.</a:t>
            </a:r>
          </a:p>
          <a:p>
            <a:pPr>
              <a:lnSpc>
                <a:spcPct val="150000"/>
              </a:lnSpc>
            </a:pPr>
            <a:r>
              <a:rPr lang="en-NZ" sz="2000" dirty="0" smtClean="0"/>
              <a:t> Allow talk to scaffold reading and writing activities and responses.</a:t>
            </a:r>
          </a:p>
          <a:p>
            <a:pPr>
              <a:lnSpc>
                <a:spcPct val="150000"/>
              </a:lnSpc>
            </a:pPr>
            <a:r>
              <a:rPr lang="en-NZ" sz="2000" dirty="0" smtClean="0"/>
              <a:t>Use talk to build social interactive networks and a sense of community in the classroom.</a:t>
            </a:r>
          </a:p>
          <a:p>
            <a:pPr>
              <a:lnSpc>
                <a:spcPct val="150000"/>
              </a:lnSpc>
            </a:pPr>
            <a:r>
              <a:rPr lang="en-NZ" sz="2000" dirty="0" smtClean="0"/>
              <a:t> Use well-formulated questions that require oral responses that are more than simple one-word or yes-no answers to deepen understanding.</a:t>
            </a:r>
          </a:p>
          <a:p>
            <a:pPr>
              <a:lnSpc>
                <a:spcPct val="150000"/>
              </a:lnSpc>
            </a:pPr>
            <a:r>
              <a:rPr lang="en-NZ" sz="2000" dirty="0" smtClean="0"/>
              <a:t>Establish literature circles and book clubs</a:t>
            </a:r>
            <a:r>
              <a:rPr lang="en-NZ" sz="2000" dirty="0"/>
              <a:t>. </a:t>
            </a:r>
            <a:r>
              <a:rPr lang="en-NZ" sz="2000" dirty="0" smtClean="0"/>
              <a:t>(boys- girls)</a:t>
            </a:r>
          </a:p>
          <a:p>
            <a:pPr>
              <a:lnSpc>
                <a:spcPct val="150000"/>
              </a:lnSpc>
            </a:pPr>
            <a:r>
              <a:rPr lang="en-NZ" sz="2000" dirty="0" smtClean="0"/>
              <a:t>Monitor the ratio of teacher talk versus student talk to ensure as much of the latter as possible.</a:t>
            </a:r>
            <a:endParaRPr lang="en-NZ" sz="2000" dirty="0"/>
          </a:p>
        </p:txBody>
      </p:sp>
    </p:spTree>
    <p:extLst>
      <p:ext uri="{BB962C8B-B14F-4D97-AF65-F5344CB8AC3E}">
        <p14:creationId xmlns:p14="http://schemas.microsoft.com/office/powerpoint/2010/main" val="1376913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996" y="341784"/>
            <a:ext cx="7942263" cy="854968"/>
          </a:xfrm>
        </p:spPr>
        <p:txBody>
          <a:bodyPr>
            <a:normAutofit/>
          </a:bodyPr>
          <a:lstStyle/>
          <a:p>
            <a:r>
              <a:rPr lang="en-NZ" dirty="0"/>
              <a:t>Accountable Talk</a:t>
            </a:r>
          </a:p>
        </p:txBody>
      </p:sp>
      <p:sp>
        <p:nvSpPr>
          <p:cNvPr id="3" name="Content Placeholder 2"/>
          <p:cNvSpPr>
            <a:spLocks noGrp="1"/>
          </p:cNvSpPr>
          <p:nvPr>
            <p:ph idx="1"/>
          </p:nvPr>
        </p:nvSpPr>
        <p:spPr>
          <a:xfrm>
            <a:off x="128234" y="1515785"/>
            <a:ext cx="4824536" cy="2776662"/>
          </a:xfrm>
        </p:spPr>
        <p:txBody>
          <a:bodyPr>
            <a:noAutofit/>
          </a:bodyPr>
          <a:lstStyle/>
          <a:p>
            <a:pPr marL="0" indent="0">
              <a:buNone/>
            </a:pPr>
            <a:r>
              <a:rPr lang="en-NZ" sz="2400" dirty="0" smtClean="0"/>
              <a:t>➔ I wonder why …</a:t>
            </a:r>
          </a:p>
          <a:p>
            <a:pPr marL="0" indent="0">
              <a:buNone/>
            </a:pPr>
            <a:r>
              <a:rPr lang="en-NZ" sz="2400" dirty="0" smtClean="0"/>
              <a:t>	➔ I have a question about …</a:t>
            </a:r>
          </a:p>
          <a:p>
            <a:pPr marL="0" indent="0">
              <a:buNone/>
            </a:pPr>
            <a:r>
              <a:rPr lang="en-NZ" sz="2400" dirty="0" smtClean="0"/>
              <a:t>➔ I agree with …</a:t>
            </a:r>
          </a:p>
          <a:p>
            <a:pPr marL="0" indent="0">
              <a:buNone/>
            </a:pPr>
            <a:r>
              <a:rPr lang="en-NZ" sz="2400" dirty="0" smtClean="0"/>
              <a:t>	➔ I disagree with …</a:t>
            </a:r>
          </a:p>
          <a:p>
            <a:pPr marL="0" indent="0">
              <a:buNone/>
            </a:pPr>
            <a:r>
              <a:rPr lang="en-NZ" sz="2400" dirty="0" smtClean="0"/>
              <a:t>➔ That reminds me of …</a:t>
            </a:r>
          </a:p>
          <a:p>
            <a:pPr marL="0" indent="0">
              <a:buNone/>
            </a:pPr>
            <a:endParaRPr lang="en-NZ" sz="800" dirty="0"/>
          </a:p>
        </p:txBody>
      </p:sp>
      <p:sp>
        <p:nvSpPr>
          <p:cNvPr id="4" name="Rectangle 3"/>
          <p:cNvSpPr/>
          <p:nvPr/>
        </p:nvSpPr>
        <p:spPr>
          <a:xfrm>
            <a:off x="572250" y="4292447"/>
            <a:ext cx="208422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Model</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Rectangle 4"/>
          <p:cNvSpPr/>
          <p:nvPr/>
        </p:nvSpPr>
        <p:spPr>
          <a:xfrm>
            <a:off x="5148064" y="1484784"/>
            <a:ext cx="3888432" cy="2534027"/>
          </a:xfrm>
          <a:prstGeom prst="rect">
            <a:avLst/>
          </a:prstGeom>
        </p:spPr>
        <p:txBody>
          <a:bodyPr wrap="square">
            <a:spAutoFit/>
          </a:bodyPr>
          <a:lstStyle/>
          <a:p>
            <a:pPr>
              <a:spcBef>
                <a:spcPts val="825"/>
              </a:spcBef>
              <a:spcAft>
                <a:spcPts val="625"/>
              </a:spcAft>
            </a:pPr>
            <a:r>
              <a:rPr lang="en-NZ" sz="2400" dirty="0"/>
              <a:t>➔ I don’t understand …</a:t>
            </a:r>
          </a:p>
          <a:p>
            <a:pPr>
              <a:spcBef>
                <a:spcPts val="825"/>
              </a:spcBef>
              <a:spcAft>
                <a:spcPts val="625"/>
              </a:spcAft>
            </a:pPr>
            <a:r>
              <a:rPr lang="en-NZ" sz="2400" dirty="0"/>
              <a:t>	➔ I predict …</a:t>
            </a:r>
          </a:p>
          <a:p>
            <a:pPr>
              <a:spcBef>
                <a:spcPts val="825"/>
              </a:spcBef>
              <a:spcAft>
                <a:spcPts val="625"/>
              </a:spcAft>
            </a:pPr>
            <a:r>
              <a:rPr lang="en-NZ" sz="2400" dirty="0"/>
              <a:t>➔ I ﬁgured out …</a:t>
            </a:r>
          </a:p>
          <a:p>
            <a:pPr>
              <a:spcBef>
                <a:spcPts val="825"/>
              </a:spcBef>
              <a:spcAft>
                <a:spcPts val="625"/>
              </a:spcAft>
            </a:pPr>
            <a:r>
              <a:rPr lang="en-NZ" sz="2400" dirty="0"/>
              <a:t>	➔ I liked/disliked …</a:t>
            </a:r>
          </a:p>
          <a:p>
            <a:pPr>
              <a:spcBef>
                <a:spcPts val="825"/>
              </a:spcBef>
              <a:spcAft>
                <a:spcPts val="625"/>
              </a:spcAft>
            </a:pPr>
            <a:endParaRPr lang="en-NZ" sz="1600" dirty="0"/>
          </a:p>
        </p:txBody>
      </p:sp>
      <p:sp>
        <p:nvSpPr>
          <p:cNvPr id="6" name="Rectangle 5"/>
          <p:cNvSpPr/>
          <p:nvPr/>
        </p:nvSpPr>
        <p:spPr>
          <a:xfrm>
            <a:off x="3059832" y="4738214"/>
            <a:ext cx="251626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Practice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6084168" y="4352330"/>
            <a:ext cx="231056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Display</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784870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2391"/>
            <a:ext cx="4398857"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7521" y="836712"/>
            <a:ext cx="5104735" cy="3447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21956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0"/>
            <a:ext cx="8064896" cy="6565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0139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16" y="404664"/>
            <a:ext cx="5507807"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1358" y="3615885"/>
            <a:ext cx="4794346" cy="3255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7483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E21905F5-BB79-459E-A2A6-B5616B69F321}" type="slidenum">
              <a:rPr lang="en-GB" smtClean="0"/>
              <a:pPr>
                <a:defRPr/>
              </a:pPr>
              <a:t>19</a:t>
            </a:fld>
            <a:endParaRPr lang="en-GB"/>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07" y="44624"/>
            <a:ext cx="9361227" cy="6697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7442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fontScale="90000"/>
          </a:bodyPr>
          <a:lstStyle/>
          <a:p>
            <a:pPr eaLnBrk="1" hangingPunct="1"/>
            <a:r>
              <a:rPr lang="en-NZ" sz="4000" b="1" dirty="0" smtClean="0"/>
              <a:t>Understanding and Using Oral Language</a:t>
            </a:r>
            <a:endParaRPr lang="en-US" sz="4000" b="1" dirty="0" smtClean="0"/>
          </a:p>
        </p:txBody>
      </p:sp>
      <p:sp>
        <p:nvSpPr>
          <p:cNvPr id="3" name="Content Placeholder 2"/>
          <p:cNvSpPr>
            <a:spLocks noGrp="1"/>
          </p:cNvSpPr>
          <p:nvPr>
            <p:ph idx="1"/>
          </p:nvPr>
        </p:nvSpPr>
        <p:spPr/>
        <p:txBody>
          <a:bodyPr/>
          <a:lstStyle/>
          <a:p>
            <a:pPr algn="ctr" eaLnBrk="1" hangingPunct="1">
              <a:buFont typeface="Arial" charset="0"/>
              <a:buNone/>
            </a:pPr>
            <a:r>
              <a:rPr lang="en-NZ" smtClean="0"/>
              <a:t>involves</a:t>
            </a:r>
          </a:p>
          <a:p>
            <a:pPr eaLnBrk="1" hangingPunct="1"/>
            <a:endParaRPr lang="en-NZ" smtClean="0"/>
          </a:p>
          <a:p>
            <a:pPr algn="ctr" eaLnBrk="1" hangingPunct="1">
              <a:buFont typeface="Arial" charset="0"/>
              <a:buNone/>
            </a:pPr>
            <a:r>
              <a:rPr lang="en-NZ" smtClean="0"/>
              <a:t>Learning the code</a:t>
            </a:r>
          </a:p>
          <a:p>
            <a:pPr algn="ctr" eaLnBrk="1" hangingPunct="1">
              <a:buFont typeface="Arial" charset="0"/>
              <a:buNone/>
            </a:pPr>
            <a:endParaRPr lang="en-NZ" smtClean="0"/>
          </a:p>
          <a:p>
            <a:pPr algn="ctr" eaLnBrk="1" hangingPunct="1">
              <a:buFont typeface="Arial" charset="0"/>
              <a:buNone/>
            </a:pPr>
            <a:r>
              <a:rPr lang="en-NZ" smtClean="0"/>
              <a:t>Making meaning</a:t>
            </a:r>
          </a:p>
          <a:p>
            <a:pPr algn="ctr" eaLnBrk="1" hangingPunct="1">
              <a:buFont typeface="Arial" charset="0"/>
              <a:buNone/>
            </a:pPr>
            <a:endParaRPr lang="en-NZ" smtClean="0"/>
          </a:p>
          <a:p>
            <a:pPr algn="ctr" eaLnBrk="1" hangingPunct="1">
              <a:buFont typeface="Arial" charset="0"/>
              <a:buNone/>
            </a:pPr>
            <a:r>
              <a:rPr lang="en-NZ" smtClean="0"/>
              <a:t>Thinking critically</a:t>
            </a:r>
            <a:endParaRPr lang="en-US" smtClean="0"/>
          </a:p>
        </p:txBody>
      </p:sp>
      <p:pic>
        <p:nvPicPr>
          <p:cNvPr id="6148" name="Picture 5" descr="http://www.dynamit-dns.com/~spxeleme/files/Reading/Pictures/kid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276872"/>
            <a:ext cx="2714625" cy="250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7" descr="http://www.teachingideas.co.uk/_siteimages/thistlepics/englishc10speakinglistening.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375" y="3286125"/>
            <a:ext cx="2547938"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37740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dirty="0"/>
          </a:p>
        </p:txBody>
      </p:sp>
      <p:sp>
        <p:nvSpPr>
          <p:cNvPr id="4" name="Slide Number Placeholder 3"/>
          <p:cNvSpPr>
            <a:spLocks noGrp="1"/>
          </p:cNvSpPr>
          <p:nvPr>
            <p:ph type="sldNum" sz="quarter" idx="12"/>
          </p:nvPr>
        </p:nvSpPr>
        <p:spPr/>
        <p:txBody>
          <a:bodyPr/>
          <a:lstStyle/>
          <a:p>
            <a:pPr>
              <a:defRPr/>
            </a:pPr>
            <a:fld id="{E21905F5-BB79-459E-A2A6-B5616B69F321}" type="slidenum">
              <a:rPr lang="en-GB" smtClean="0"/>
              <a:pPr>
                <a:defRPr/>
              </a:pPr>
              <a:t>20</a:t>
            </a:fld>
            <a:endParaRPr lang="en-GB"/>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384"/>
            <a:ext cx="9247365" cy="6984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8561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E21905F5-BB79-459E-A2A6-B5616B69F321}" type="slidenum">
              <a:rPr lang="en-GB" smtClean="0"/>
              <a:pPr>
                <a:defRPr/>
              </a:pPr>
              <a:t>21</a:t>
            </a:fld>
            <a:endParaRPr lang="en-GB"/>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852" y="188639"/>
            <a:ext cx="9333372" cy="5647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2131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Fun with Words- Build Vocabulary</a:t>
            </a:r>
            <a:endParaRPr lang="en-NZ" dirty="0"/>
          </a:p>
        </p:txBody>
      </p:sp>
      <p:sp>
        <p:nvSpPr>
          <p:cNvPr id="4" name="Slide Number Placeholder 3"/>
          <p:cNvSpPr>
            <a:spLocks noGrp="1"/>
          </p:cNvSpPr>
          <p:nvPr>
            <p:ph type="sldNum" sz="quarter" idx="12"/>
          </p:nvPr>
        </p:nvSpPr>
        <p:spPr/>
        <p:txBody>
          <a:bodyPr/>
          <a:lstStyle/>
          <a:p>
            <a:pPr>
              <a:defRPr/>
            </a:pPr>
            <a:fld id="{E21905F5-BB79-459E-A2A6-B5616B69F321}" type="slidenum">
              <a:rPr lang="en-GB" smtClean="0"/>
              <a:pPr>
                <a:defRPr/>
              </a:pPr>
              <a:t>22</a:t>
            </a:fld>
            <a:endParaRPr lang="en-GB"/>
          </a:p>
        </p:txBody>
      </p:sp>
      <p:sp>
        <p:nvSpPr>
          <p:cNvPr id="7" name="TextBox 6"/>
          <p:cNvSpPr txBox="1"/>
          <p:nvPr/>
        </p:nvSpPr>
        <p:spPr>
          <a:xfrm>
            <a:off x="544609" y="1700808"/>
            <a:ext cx="7560840" cy="3785652"/>
          </a:xfrm>
          <a:prstGeom prst="rect">
            <a:avLst/>
          </a:prstGeom>
          <a:noFill/>
        </p:spPr>
        <p:txBody>
          <a:bodyPr wrap="square" rtlCol="0">
            <a:spAutoFit/>
          </a:bodyPr>
          <a:lstStyle/>
          <a:p>
            <a:pPr>
              <a:lnSpc>
                <a:spcPct val="150000"/>
              </a:lnSpc>
            </a:pPr>
            <a:r>
              <a:rPr lang="en-NZ" sz="2000" dirty="0" smtClean="0"/>
              <a:t>How people choose what they say or write …  and how listeners or readers are affected by those choices.</a:t>
            </a:r>
          </a:p>
          <a:p>
            <a:pPr>
              <a:lnSpc>
                <a:spcPct val="150000"/>
              </a:lnSpc>
            </a:pPr>
            <a:endParaRPr lang="en-NZ" sz="2000" dirty="0" smtClean="0"/>
          </a:p>
          <a:p>
            <a:pPr>
              <a:lnSpc>
                <a:spcPct val="150000"/>
              </a:lnSpc>
            </a:pPr>
            <a:r>
              <a:rPr lang="en-NZ" sz="2000" dirty="0" smtClean="0"/>
              <a:t>A sentence can have a different meaning/purposes depending on the way it is conveyed or the context it is used in.</a:t>
            </a:r>
          </a:p>
          <a:p>
            <a:pPr>
              <a:lnSpc>
                <a:spcPct val="150000"/>
              </a:lnSpc>
            </a:pPr>
            <a:endParaRPr lang="en-NZ" sz="2000" dirty="0" smtClean="0"/>
          </a:p>
          <a:p>
            <a:pPr>
              <a:lnSpc>
                <a:spcPct val="150000"/>
              </a:lnSpc>
            </a:pPr>
            <a:r>
              <a:rPr lang="en-NZ" sz="2000" dirty="0" smtClean="0"/>
              <a:t>Can be a mere statement, affirmation,- can also be a warning, promise, threat, or something else.</a:t>
            </a:r>
          </a:p>
        </p:txBody>
      </p:sp>
    </p:spTree>
    <p:extLst>
      <p:ext uri="{BB962C8B-B14F-4D97-AF65-F5344CB8AC3E}">
        <p14:creationId xmlns:p14="http://schemas.microsoft.com/office/powerpoint/2010/main" val="336440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1844824"/>
            <a:ext cx="4453520" cy="46834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827584" y="980728"/>
            <a:ext cx="8015288" cy="3706813"/>
          </a:xfrm>
        </p:spPr>
        <p:txBody>
          <a:bodyPr>
            <a:normAutofit/>
          </a:bodyPr>
          <a:lstStyle/>
          <a:p>
            <a:pPr marL="0" indent="0">
              <a:spcBef>
                <a:spcPts val="0"/>
              </a:spcBef>
              <a:spcAft>
                <a:spcPts val="0"/>
              </a:spcAft>
              <a:buNone/>
            </a:pPr>
            <a:r>
              <a:rPr lang="en-NZ" sz="2000" dirty="0" smtClean="0"/>
              <a:t>Oral Communication is the ‘rough draft’ talk that allows peers and teachers a window into each other’s thinking. </a:t>
            </a:r>
          </a:p>
          <a:p>
            <a:pPr marL="0" indent="0">
              <a:spcBef>
                <a:spcPts val="0"/>
              </a:spcBef>
              <a:spcAft>
                <a:spcPts val="0"/>
              </a:spcAft>
              <a:buNone/>
            </a:pPr>
            <a:r>
              <a:rPr lang="en-NZ" sz="2000" dirty="0" smtClean="0"/>
              <a:t> </a:t>
            </a:r>
          </a:p>
          <a:p>
            <a:pPr marL="0" indent="0">
              <a:spcBef>
                <a:spcPts val="0"/>
              </a:spcBef>
              <a:spcAft>
                <a:spcPts val="0"/>
              </a:spcAft>
              <a:buNone/>
            </a:pPr>
            <a:endParaRPr lang="en-NZ" sz="1800" dirty="0"/>
          </a:p>
        </p:txBody>
      </p:sp>
    </p:spTree>
    <p:extLst>
      <p:ext uri="{BB962C8B-B14F-4D97-AF65-F5344CB8AC3E}">
        <p14:creationId xmlns:p14="http://schemas.microsoft.com/office/powerpoint/2010/main" val="2972382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7942263" cy="1143000"/>
          </a:xfrm>
        </p:spPr>
        <p:txBody>
          <a:bodyPr/>
          <a:lstStyle/>
          <a:p>
            <a:r>
              <a:rPr lang="en-NZ" dirty="0" smtClean="0"/>
              <a:t>Assessment</a:t>
            </a:r>
            <a:endParaRPr lang="en-NZ" dirty="0"/>
          </a:p>
        </p:txBody>
      </p:sp>
      <p:sp>
        <p:nvSpPr>
          <p:cNvPr id="3" name="Content Placeholder 2"/>
          <p:cNvSpPr>
            <a:spLocks noGrp="1"/>
          </p:cNvSpPr>
          <p:nvPr>
            <p:ph idx="1"/>
          </p:nvPr>
        </p:nvSpPr>
        <p:spPr>
          <a:xfrm>
            <a:off x="395536" y="908720"/>
            <a:ext cx="7940675" cy="4032250"/>
          </a:xfrm>
        </p:spPr>
        <p:txBody>
          <a:bodyPr/>
          <a:lstStyle/>
          <a:p>
            <a:pPr marL="0" indent="0">
              <a:buNone/>
            </a:pPr>
            <a:r>
              <a:rPr lang="en-NZ" dirty="0" smtClean="0"/>
              <a:t>Read- Think – Decide</a:t>
            </a:r>
          </a:p>
          <a:p>
            <a:pPr marL="0" indent="0">
              <a:buNone/>
            </a:pPr>
            <a:endParaRPr lang="en-NZ" dirty="0" smtClean="0"/>
          </a:p>
          <a:p>
            <a:r>
              <a:rPr lang="en-NZ" dirty="0" smtClean="0"/>
              <a:t>Choose 1 way that you will use to assess your students oral language </a:t>
            </a:r>
            <a:endParaRPr lang="en-NZ" dirty="0"/>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087" t="3332" r="3122" b="8961"/>
          <a:stretch/>
        </p:blipFill>
        <p:spPr bwMode="auto">
          <a:xfrm>
            <a:off x="4457700" y="2852936"/>
            <a:ext cx="4540827" cy="3651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04748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Reading</a:t>
            </a:r>
            <a:endParaRPr lang="en-NZ"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04014896"/>
              </p:ext>
            </p:extLst>
          </p:nvPr>
        </p:nvGraphicFramePr>
        <p:xfrm>
          <a:off x="733425" y="1809750"/>
          <a:ext cx="8015288" cy="37068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584772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072" y="116632"/>
            <a:ext cx="7884368" cy="568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563026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ctrTitle"/>
          </p:nvPr>
        </p:nvSpPr>
        <p:spPr>
          <a:xfrm>
            <a:off x="277813" y="274572"/>
            <a:ext cx="3635896" cy="857250"/>
          </a:xfrm>
        </p:spPr>
        <p:txBody>
          <a:bodyPr/>
          <a:lstStyle/>
          <a:p>
            <a:pPr eaLnBrk="1" hangingPunct="1"/>
            <a:r>
              <a:rPr lang="en-NZ" sz="2000" b="1" dirty="0" smtClean="0"/>
              <a:t>The dimensions of effective practice</a:t>
            </a:r>
            <a:endParaRPr lang="en-US" sz="2000" b="1" dirty="0" smtClean="0"/>
          </a:p>
        </p:txBody>
      </p:sp>
      <p:sp>
        <p:nvSpPr>
          <p:cNvPr id="4099" name="AutoShape 2"/>
          <p:cNvSpPr>
            <a:spLocks noChangeArrowheads="1"/>
          </p:cNvSpPr>
          <p:nvPr/>
        </p:nvSpPr>
        <p:spPr bwMode="auto">
          <a:xfrm>
            <a:off x="1054100" y="1254125"/>
            <a:ext cx="2273300" cy="1866900"/>
          </a:xfrm>
          <a:prstGeom prst="hexagon">
            <a:avLst>
              <a:gd name="adj" fmla="val 30442"/>
              <a:gd name="vf" fmla="val 115470"/>
            </a:avLst>
          </a:prstGeom>
          <a:solidFill>
            <a:srgbClr val="FFFFFF"/>
          </a:solidFill>
          <a:ln w="28575">
            <a:solidFill>
              <a:srgbClr val="000000"/>
            </a:solidFill>
            <a:miter lim="800000"/>
            <a:headEnd/>
            <a:tailEnd/>
          </a:ln>
        </p:spPr>
        <p:txBody>
          <a:bodyPr/>
          <a:lstStyle/>
          <a:p>
            <a:endParaRPr lang="en-US">
              <a:latin typeface="Calibri" pitchFamily="34" charset="0"/>
            </a:endParaRPr>
          </a:p>
        </p:txBody>
      </p:sp>
      <p:sp>
        <p:nvSpPr>
          <p:cNvPr id="4100" name="AutoShape 3"/>
          <p:cNvSpPr>
            <a:spLocks noChangeArrowheads="1"/>
          </p:cNvSpPr>
          <p:nvPr/>
        </p:nvSpPr>
        <p:spPr bwMode="auto">
          <a:xfrm>
            <a:off x="2984500" y="2335213"/>
            <a:ext cx="2324100" cy="1854200"/>
          </a:xfrm>
          <a:prstGeom prst="hexagon">
            <a:avLst>
              <a:gd name="adj" fmla="val 31336"/>
              <a:gd name="vf" fmla="val 115470"/>
            </a:avLst>
          </a:prstGeom>
          <a:solidFill>
            <a:srgbClr val="FFFFFF"/>
          </a:solidFill>
          <a:ln w="28575">
            <a:solidFill>
              <a:srgbClr val="000000"/>
            </a:solidFill>
            <a:miter lim="800000"/>
            <a:headEnd/>
            <a:tailEnd/>
          </a:ln>
        </p:spPr>
        <p:txBody>
          <a:bodyPr/>
          <a:lstStyle/>
          <a:p>
            <a:endParaRPr lang="en-US">
              <a:latin typeface="Calibri" pitchFamily="34" charset="0"/>
            </a:endParaRPr>
          </a:p>
        </p:txBody>
      </p:sp>
      <p:sp>
        <p:nvSpPr>
          <p:cNvPr id="4101" name="AutoShape 4"/>
          <p:cNvSpPr>
            <a:spLocks noChangeArrowheads="1"/>
          </p:cNvSpPr>
          <p:nvPr/>
        </p:nvSpPr>
        <p:spPr bwMode="auto">
          <a:xfrm>
            <a:off x="4978400" y="1228725"/>
            <a:ext cx="2336800" cy="1917700"/>
          </a:xfrm>
          <a:prstGeom prst="hexagon">
            <a:avLst>
              <a:gd name="adj" fmla="val 30464"/>
              <a:gd name="vf" fmla="val 115470"/>
            </a:avLst>
          </a:prstGeom>
          <a:solidFill>
            <a:srgbClr val="FFFFFF"/>
          </a:solidFill>
          <a:ln w="28575">
            <a:solidFill>
              <a:srgbClr val="000000"/>
            </a:solidFill>
            <a:miter lim="800000"/>
            <a:headEnd/>
            <a:tailEnd/>
          </a:ln>
        </p:spPr>
        <p:txBody>
          <a:bodyPr/>
          <a:lstStyle/>
          <a:p>
            <a:endParaRPr lang="en-US">
              <a:latin typeface="Calibri" pitchFamily="34" charset="0"/>
            </a:endParaRPr>
          </a:p>
        </p:txBody>
      </p:sp>
      <p:sp>
        <p:nvSpPr>
          <p:cNvPr id="4102" name="AutoShape 5"/>
          <p:cNvSpPr>
            <a:spLocks noChangeArrowheads="1"/>
          </p:cNvSpPr>
          <p:nvPr/>
        </p:nvSpPr>
        <p:spPr bwMode="auto">
          <a:xfrm>
            <a:off x="2946400" y="301625"/>
            <a:ext cx="2438400" cy="1866900"/>
          </a:xfrm>
          <a:prstGeom prst="hexagon">
            <a:avLst>
              <a:gd name="adj" fmla="val 32653"/>
              <a:gd name="vf" fmla="val 115470"/>
            </a:avLst>
          </a:prstGeom>
          <a:solidFill>
            <a:srgbClr val="FFFFFF"/>
          </a:solidFill>
          <a:ln w="28575">
            <a:solidFill>
              <a:srgbClr val="000000"/>
            </a:solidFill>
            <a:miter lim="800000"/>
            <a:headEnd/>
            <a:tailEnd/>
          </a:ln>
        </p:spPr>
        <p:txBody>
          <a:bodyPr/>
          <a:lstStyle/>
          <a:p>
            <a:endParaRPr lang="en-US">
              <a:latin typeface="Calibri" pitchFamily="34" charset="0"/>
            </a:endParaRPr>
          </a:p>
        </p:txBody>
      </p:sp>
      <p:sp>
        <p:nvSpPr>
          <p:cNvPr id="4103" name="AutoShape 6"/>
          <p:cNvSpPr>
            <a:spLocks noChangeArrowheads="1"/>
          </p:cNvSpPr>
          <p:nvPr/>
        </p:nvSpPr>
        <p:spPr bwMode="auto">
          <a:xfrm>
            <a:off x="965200" y="3359150"/>
            <a:ext cx="2400300" cy="1816100"/>
          </a:xfrm>
          <a:prstGeom prst="hexagon">
            <a:avLst>
              <a:gd name="adj" fmla="val 33042"/>
              <a:gd name="vf" fmla="val 115470"/>
            </a:avLst>
          </a:prstGeom>
          <a:solidFill>
            <a:srgbClr val="FFFFFF"/>
          </a:solidFill>
          <a:ln w="28575">
            <a:solidFill>
              <a:srgbClr val="000000"/>
            </a:solidFill>
            <a:miter lim="800000"/>
            <a:headEnd/>
            <a:tailEnd/>
          </a:ln>
        </p:spPr>
        <p:txBody>
          <a:bodyPr/>
          <a:lstStyle/>
          <a:p>
            <a:endParaRPr lang="en-US">
              <a:latin typeface="Calibri" pitchFamily="34" charset="0"/>
            </a:endParaRPr>
          </a:p>
        </p:txBody>
      </p:sp>
      <p:sp>
        <p:nvSpPr>
          <p:cNvPr id="4104" name="AutoShape 7"/>
          <p:cNvSpPr>
            <a:spLocks noChangeArrowheads="1"/>
          </p:cNvSpPr>
          <p:nvPr/>
        </p:nvSpPr>
        <p:spPr bwMode="auto">
          <a:xfrm>
            <a:off x="2959100" y="4384675"/>
            <a:ext cx="2451100" cy="1879600"/>
          </a:xfrm>
          <a:prstGeom prst="hexagon">
            <a:avLst>
              <a:gd name="adj" fmla="val 32601"/>
              <a:gd name="vf" fmla="val 115470"/>
            </a:avLst>
          </a:prstGeom>
          <a:solidFill>
            <a:srgbClr val="FFFFFF"/>
          </a:solidFill>
          <a:ln w="28575">
            <a:solidFill>
              <a:srgbClr val="000000"/>
            </a:solidFill>
            <a:miter lim="800000"/>
            <a:headEnd/>
            <a:tailEnd/>
          </a:ln>
        </p:spPr>
        <p:txBody>
          <a:bodyPr/>
          <a:lstStyle/>
          <a:p>
            <a:endParaRPr lang="en-US">
              <a:latin typeface="Calibri" pitchFamily="34" charset="0"/>
            </a:endParaRPr>
          </a:p>
        </p:txBody>
      </p:sp>
      <p:sp>
        <p:nvSpPr>
          <p:cNvPr id="4105" name="AutoShape 8"/>
          <p:cNvSpPr>
            <a:spLocks noChangeArrowheads="1"/>
          </p:cNvSpPr>
          <p:nvPr/>
        </p:nvSpPr>
        <p:spPr bwMode="auto">
          <a:xfrm>
            <a:off x="4991100" y="3295650"/>
            <a:ext cx="2336800" cy="2019300"/>
          </a:xfrm>
          <a:prstGeom prst="hexagon">
            <a:avLst>
              <a:gd name="adj" fmla="val 28931"/>
              <a:gd name="vf" fmla="val 115470"/>
            </a:avLst>
          </a:prstGeom>
          <a:solidFill>
            <a:srgbClr val="FFFFFF"/>
          </a:solidFill>
          <a:ln w="28575">
            <a:solidFill>
              <a:srgbClr val="000000"/>
            </a:solidFill>
            <a:miter lim="800000"/>
            <a:headEnd/>
            <a:tailEnd/>
          </a:ln>
        </p:spPr>
        <p:txBody>
          <a:bodyPr/>
          <a:lstStyle/>
          <a:p>
            <a:endParaRPr lang="en-US">
              <a:latin typeface="Calibri" pitchFamily="34" charset="0"/>
            </a:endParaRPr>
          </a:p>
        </p:txBody>
      </p:sp>
      <p:sp>
        <p:nvSpPr>
          <p:cNvPr id="4106" name="Text Box 9"/>
          <p:cNvSpPr txBox="1">
            <a:spLocks noChangeArrowheads="1"/>
          </p:cNvSpPr>
          <p:nvPr/>
        </p:nvSpPr>
        <p:spPr bwMode="auto">
          <a:xfrm>
            <a:off x="3225800" y="2930525"/>
            <a:ext cx="16637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NZ" sz="1600" b="1">
                <a:latin typeface="Calibri" pitchFamily="34" charset="0"/>
                <a:ea typeface="Times New Roman" pitchFamily="18" charset="0"/>
                <a:cs typeface="Comic Sans MS" pitchFamily="66" charset="0"/>
              </a:rPr>
              <a:t>Effective Teaching</a:t>
            </a:r>
          </a:p>
          <a:p>
            <a:pPr algn="ctr"/>
            <a:r>
              <a:rPr lang="en-NZ" sz="1600" b="1">
                <a:latin typeface="Calibri" pitchFamily="34" charset="0"/>
                <a:ea typeface="Times New Roman" pitchFamily="18" charset="0"/>
                <a:cs typeface="Comic Sans MS" pitchFamily="66" charset="0"/>
              </a:rPr>
              <a:t>Practice</a:t>
            </a:r>
          </a:p>
        </p:txBody>
      </p:sp>
      <p:sp>
        <p:nvSpPr>
          <p:cNvPr id="4107" name="Rectangle 10"/>
          <p:cNvSpPr>
            <a:spLocks noChangeArrowheads="1"/>
          </p:cNvSpPr>
          <p:nvPr/>
        </p:nvSpPr>
        <p:spPr bwMode="auto">
          <a:xfrm>
            <a:off x="0" y="3397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4108" name="Rectangle 11"/>
          <p:cNvSpPr>
            <a:spLocks noChangeArrowheads="1"/>
          </p:cNvSpPr>
          <p:nvPr/>
        </p:nvSpPr>
        <p:spPr bwMode="auto">
          <a:xfrm>
            <a:off x="0" y="3397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4109" name="Text Box 12"/>
          <p:cNvSpPr txBox="1">
            <a:spLocks noChangeArrowheads="1"/>
          </p:cNvSpPr>
          <p:nvPr/>
        </p:nvSpPr>
        <p:spPr bwMode="auto">
          <a:xfrm>
            <a:off x="3263900" y="847725"/>
            <a:ext cx="16637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NZ" sz="1600" b="1">
              <a:latin typeface="Calibri" pitchFamily="34" charset="0"/>
              <a:ea typeface="Times New Roman" pitchFamily="18" charset="0"/>
              <a:cs typeface="Comic Sans MS" pitchFamily="66" charset="0"/>
            </a:endParaRPr>
          </a:p>
          <a:p>
            <a:pPr algn="ctr" eaLnBrk="1" hangingPunct="1"/>
            <a:r>
              <a:rPr lang="en-NZ" sz="1600" b="1">
                <a:latin typeface="Calibri" pitchFamily="34" charset="0"/>
                <a:ea typeface="Times New Roman" pitchFamily="18" charset="0"/>
                <a:cs typeface="Comic Sans MS" pitchFamily="66" charset="0"/>
              </a:rPr>
              <a:t>Expectations</a:t>
            </a:r>
          </a:p>
        </p:txBody>
      </p:sp>
      <p:sp>
        <p:nvSpPr>
          <p:cNvPr id="4110" name="Text Box 13"/>
          <p:cNvSpPr txBox="1">
            <a:spLocks noChangeArrowheads="1"/>
          </p:cNvSpPr>
          <p:nvPr/>
        </p:nvSpPr>
        <p:spPr bwMode="auto">
          <a:xfrm>
            <a:off x="5245100" y="1838325"/>
            <a:ext cx="16637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NZ" sz="1600" b="1">
                <a:latin typeface="Calibri" pitchFamily="34" charset="0"/>
              </a:rPr>
              <a:t>Instructional Strategies</a:t>
            </a:r>
          </a:p>
        </p:txBody>
      </p:sp>
      <p:sp>
        <p:nvSpPr>
          <p:cNvPr id="4111" name="Text Box 14"/>
          <p:cNvSpPr txBox="1">
            <a:spLocks noChangeArrowheads="1"/>
          </p:cNvSpPr>
          <p:nvPr/>
        </p:nvSpPr>
        <p:spPr bwMode="auto">
          <a:xfrm>
            <a:off x="5232400" y="3933825"/>
            <a:ext cx="16637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NZ" sz="1600" b="1">
                <a:latin typeface="Calibri" pitchFamily="34" charset="0"/>
              </a:rPr>
              <a:t>Engaging the learners with talk</a:t>
            </a:r>
          </a:p>
        </p:txBody>
      </p:sp>
      <p:sp>
        <p:nvSpPr>
          <p:cNvPr id="4112" name="Text Box 15"/>
          <p:cNvSpPr txBox="1">
            <a:spLocks noChangeArrowheads="1"/>
          </p:cNvSpPr>
          <p:nvPr/>
        </p:nvSpPr>
        <p:spPr bwMode="auto">
          <a:xfrm>
            <a:off x="3302000" y="4949825"/>
            <a:ext cx="16637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NZ" sz="1600" b="1">
              <a:latin typeface="Calibri" pitchFamily="34" charset="0"/>
            </a:endParaRPr>
          </a:p>
          <a:p>
            <a:pPr algn="ctr" eaLnBrk="1" hangingPunct="1"/>
            <a:r>
              <a:rPr lang="en-NZ" sz="1600" b="1">
                <a:latin typeface="Calibri" pitchFamily="34" charset="0"/>
              </a:rPr>
              <a:t>Partnerships</a:t>
            </a:r>
          </a:p>
        </p:txBody>
      </p:sp>
      <p:sp>
        <p:nvSpPr>
          <p:cNvPr id="4113" name="Text Box 16"/>
          <p:cNvSpPr txBox="1">
            <a:spLocks noChangeArrowheads="1"/>
          </p:cNvSpPr>
          <p:nvPr/>
        </p:nvSpPr>
        <p:spPr bwMode="auto">
          <a:xfrm>
            <a:off x="1244600" y="3883025"/>
            <a:ext cx="16637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NZ" sz="1600" b="1">
                <a:latin typeface="Calibri" pitchFamily="34" charset="0"/>
              </a:rPr>
              <a:t>Knowledge of the learner</a:t>
            </a:r>
          </a:p>
        </p:txBody>
      </p:sp>
      <p:sp>
        <p:nvSpPr>
          <p:cNvPr id="4114" name="Text Box 17"/>
          <p:cNvSpPr txBox="1">
            <a:spLocks noChangeArrowheads="1"/>
          </p:cNvSpPr>
          <p:nvPr/>
        </p:nvSpPr>
        <p:spPr bwMode="auto">
          <a:xfrm>
            <a:off x="1357313" y="1714500"/>
            <a:ext cx="1600200" cy="876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NZ" sz="1600" b="1">
                <a:latin typeface="Calibri" pitchFamily="34" charset="0"/>
              </a:rPr>
              <a:t>Knowledge of oral language learning</a:t>
            </a:r>
          </a:p>
        </p:txBody>
      </p:sp>
      <p:sp>
        <p:nvSpPr>
          <p:cNvPr id="4115" name="TextBox 22"/>
          <p:cNvSpPr txBox="1">
            <a:spLocks noChangeArrowheads="1"/>
          </p:cNvSpPr>
          <p:nvPr/>
        </p:nvSpPr>
        <p:spPr bwMode="auto">
          <a:xfrm>
            <a:off x="5786438" y="5715000"/>
            <a:ext cx="26431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NZ" dirty="0">
                <a:latin typeface="Calibri" pitchFamily="34" charset="0"/>
              </a:rPr>
              <a:t>P8 Learning Through Talk</a:t>
            </a:r>
            <a:endParaRPr lang="en-US" dirty="0">
              <a:latin typeface="Calibri" pitchFamily="34" charset="0"/>
            </a:endParaRPr>
          </a:p>
        </p:txBody>
      </p:sp>
      <p:pic>
        <p:nvPicPr>
          <p:cNvPr id="4117" name="Picture 23" descr="http://www.education.com/blog/wp-content/uploads/2010/02/classroom-learning-teacher-studen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03514" y="332588"/>
            <a:ext cx="1653464" cy="1107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320" y="3146425"/>
            <a:ext cx="1199509" cy="1685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39542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764704"/>
            <a:ext cx="8280920" cy="792088"/>
          </a:xfrm>
        </p:spPr>
        <p:txBody>
          <a:bodyPr>
            <a:normAutofit/>
          </a:bodyPr>
          <a:lstStyle/>
          <a:p>
            <a:r>
              <a:rPr lang="en-NZ" sz="3600" dirty="0" smtClean="0"/>
              <a:t>Not all children start from the same place</a:t>
            </a:r>
            <a:r>
              <a:rPr lang="en-NZ" dirty="0" smtClean="0"/>
              <a:t>. </a:t>
            </a:r>
            <a:endParaRPr lang="en-NZ" dirty="0"/>
          </a:p>
        </p:txBody>
      </p:sp>
      <p:sp>
        <p:nvSpPr>
          <p:cNvPr id="6" name="TextBox 5"/>
          <p:cNvSpPr txBox="1"/>
          <p:nvPr/>
        </p:nvSpPr>
        <p:spPr>
          <a:xfrm>
            <a:off x="1144759" y="1628800"/>
            <a:ext cx="6624736" cy="646331"/>
          </a:xfrm>
          <a:prstGeom prst="rect">
            <a:avLst/>
          </a:prstGeom>
          <a:noFill/>
        </p:spPr>
        <p:txBody>
          <a:bodyPr wrap="square" rtlCol="0">
            <a:spAutoFit/>
          </a:bodyPr>
          <a:lstStyle/>
          <a:p>
            <a:r>
              <a:rPr lang="en-NZ" dirty="0" smtClean="0"/>
              <a:t>The key for these children is to build a bridge from the known to the new..…</a:t>
            </a:r>
            <a:endParaRPr lang="en-NZ" dirty="0"/>
          </a:p>
        </p:txBody>
      </p:sp>
      <p:pic>
        <p:nvPicPr>
          <p:cNvPr id="9" name="Picture 6" descr="C:\Users\lynleysc\AppData\Local\Microsoft\Windows\Temporary Internet Files\Content.IE5\3OU08IJB\MC90038258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964" y="2277052"/>
            <a:ext cx="2304256" cy="2304256"/>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2732">
            <a:off x="6847910" y="2340894"/>
            <a:ext cx="2232248"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Freeform 9"/>
          <p:cNvSpPr/>
          <p:nvPr/>
        </p:nvSpPr>
        <p:spPr>
          <a:xfrm>
            <a:off x="1573082" y="4064336"/>
            <a:ext cx="6390952" cy="516972"/>
          </a:xfrm>
          <a:custGeom>
            <a:avLst/>
            <a:gdLst>
              <a:gd name="connsiteX0" fmla="*/ 0 w 5696943"/>
              <a:gd name="connsiteY0" fmla="*/ 0 h 720520"/>
              <a:gd name="connsiteX1" fmla="*/ 387927 w 5696943"/>
              <a:gd name="connsiteY1" fmla="*/ 221673 h 720520"/>
              <a:gd name="connsiteX2" fmla="*/ 1551709 w 5696943"/>
              <a:gd name="connsiteY2" fmla="*/ 13855 h 720520"/>
              <a:gd name="connsiteX3" fmla="*/ 2604654 w 5696943"/>
              <a:gd name="connsiteY3" fmla="*/ 484909 h 720520"/>
              <a:gd name="connsiteX4" fmla="*/ 4003963 w 5696943"/>
              <a:gd name="connsiteY4" fmla="*/ 180109 h 720520"/>
              <a:gd name="connsiteX5" fmla="*/ 4516581 w 5696943"/>
              <a:gd name="connsiteY5" fmla="*/ 720436 h 720520"/>
              <a:gd name="connsiteX6" fmla="*/ 5611090 w 5696943"/>
              <a:gd name="connsiteY6" fmla="*/ 221673 h 720520"/>
              <a:gd name="connsiteX7" fmla="*/ 5624945 w 5696943"/>
              <a:gd name="connsiteY7" fmla="*/ 221673 h 720520"/>
              <a:gd name="connsiteX0" fmla="*/ 0 w 5666342"/>
              <a:gd name="connsiteY0" fmla="*/ 0 h 731331"/>
              <a:gd name="connsiteX1" fmla="*/ 387927 w 5666342"/>
              <a:gd name="connsiteY1" fmla="*/ 221673 h 731331"/>
              <a:gd name="connsiteX2" fmla="*/ 1551709 w 5666342"/>
              <a:gd name="connsiteY2" fmla="*/ 13855 h 731331"/>
              <a:gd name="connsiteX3" fmla="*/ 2604654 w 5666342"/>
              <a:gd name="connsiteY3" fmla="*/ 484909 h 731331"/>
              <a:gd name="connsiteX4" fmla="*/ 4003963 w 5666342"/>
              <a:gd name="connsiteY4" fmla="*/ 180109 h 731331"/>
              <a:gd name="connsiteX5" fmla="*/ 4516581 w 5666342"/>
              <a:gd name="connsiteY5" fmla="*/ 720436 h 731331"/>
              <a:gd name="connsiteX6" fmla="*/ 4931078 w 5666342"/>
              <a:gd name="connsiteY6" fmla="*/ 517701 h 731331"/>
              <a:gd name="connsiteX7" fmla="*/ 5611090 w 5666342"/>
              <a:gd name="connsiteY7" fmla="*/ 221673 h 731331"/>
              <a:gd name="connsiteX8" fmla="*/ 5624945 w 5666342"/>
              <a:gd name="connsiteY8" fmla="*/ 221673 h 731331"/>
              <a:gd name="connsiteX0" fmla="*/ 0 w 5666342"/>
              <a:gd name="connsiteY0" fmla="*/ 0 h 725763"/>
              <a:gd name="connsiteX1" fmla="*/ 387927 w 5666342"/>
              <a:gd name="connsiteY1" fmla="*/ 221673 h 725763"/>
              <a:gd name="connsiteX2" fmla="*/ 1551709 w 5666342"/>
              <a:gd name="connsiteY2" fmla="*/ 13855 h 725763"/>
              <a:gd name="connsiteX3" fmla="*/ 2604654 w 5666342"/>
              <a:gd name="connsiteY3" fmla="*/ 484909 h 725763"/>
              <a:gd name="connsiteX4" fmla="*/ 4003963 w 5666342"/>
              <a:gd name="connsiteY4" fmla="*/ 180109 h 725763"/>
              <a:gd name="connsiteX5" fmla="*/ 4516581 w 5666342"/>
              <a:gd name="connsiteY5" fmla="*/ 720436 h 725763"/>
              <a:gd name="connsiteX6" fmla="*/ 4931078 w 5666342"/>
              <a:gd name="connsiteY6" fmla="*/ 517701 h 725763"/>
              <a:gd name="connsiteX7" fmla="*/ 5611090 w 5666342"/>
              <a:gd name="connsiteY7" fmla="*/ 221673 h 725763"/>
              <a:gd name="connsiteX8" fmla="*/ 5624945 w 5666342"/>
              <a:gd name="connsiteY8" fmla="*/ 221673 h 725763"/>
              <a:gd name="connsiteX0" fmla="*/ 0 w 5666342"/>
              <a:gd name="connsiteY0" fmla="*/ 0 h 517701"/>
              <a:gd name="connsiteX1" fmla="*/ 387927 w 5666342"/>
              <a:gd name="connsiteY1" fmla="*/ 221673 h 517701"/>
              <a:gd name="connsiteX2" fmla="*/ 1551709 w 5666342"/>
              <a:gd name="connsiteY2" fmla="*/ 13855 h 517701"/>
              <a:gd name="connsiteX3" fmla="*/ 2604654 w 5666342"/>
              <a:gd name="connsiteY3" fmla="*/ 484909 h 517701"/>
              <a:gd name="connsiteX4" fmla="*/ 4003963 w 5666342"/>
              <a:gd name="connsiteY4" fmla="*/ 180109 h 517701"/>
              <a:gd name="connsiteX5" fmla="*/ 4577476 w 5666342"/>
              <a:gd name="connsiteY5" fmla="*/ 498763 h 517701"/>
              <a:gd name="connsiteX6" fmla="*/ 4931078 w 5666342"/>
              <a:gd name="connsiteY6" fmla="*/ 517701 h 517701"/>
              <a:gd name="connsiteX7" fmla="*/ 5611090 w 5666342"/>
              <a:gd name="connsiteY7" fmla="*/ 221673 h 517701"/>
              <a:gd name="connsiteX8" fmla="*/ 5624945 w 5666342"/>
              <a:gd name="connsiteY8" fmla="*/ 221673 h 517701"/>
              <a:gd name="connsiteX0" fmla="*/ 0 w 5656487"/>
              <a:gd name="connsiteY0" fmla="*/ 0 h 506008"/>
              <a:gd name="connsiteX1" fmla="*/ 387927 w 5656487"/>
              <a:gd name="connsiteY1" fmla="*/ 221673 h 506008"/>
              <a:gd name="connsiteX2" fmla="*/ 1551709 w 5656487"/>
              <a:gd name="connsiteY2" fmla="*/ 13855 h 506008"/>
              <a:gd name="connsiteX3" fmla="*/ 2604654 w 5656487"/>
              <a:gd name="connsiteY3" fmla="*/ 484909 h 506008"/>
              <a:gd name="connsiteX4" fmla="*/ 4003963 w 5656487"/>
              <a:gd name="connsiteY4" fmla="*/ 180109 h 506008"/>
              <a:gd name="connsiteX5" fmla="*/ 4577476 w 5656487"/>
              <a:gd name="connsiteY5" fmla="*/ 498763 h 506008"/>
              <a:gd name="connsiteX6" fmla="*/ 5065047 w 5656487"/>
              <a:gd name="connsiteY6" fmla="*/ 476137 h 506008"/>
              <a:gd name="connsiteX7" fmla="*/ 5611090 w 5656487"/>
              <a:gd name="connsiteY7" fmla="*/ 221673 h 506008"/>
              <a:gd name="connsiteX8" fmla="*/ 5624945 w 5656487"/>
              <a:gd name="connsiteY8" fmla="*/ 221673 h 506008"/>
              <a:gd name="connsiteX0" fmla="*/ 0 w 5640495"/>
              <a:gd name="connsiteY0" fmla="*/ 0 h 516972"/>
              <a:gd name="connsiteX1" fmla="*/ 387927 w 5640495"/>
              <a:gd name="connsiteY1" fmla="*/ 221673 h 516972"/>
              <a:gd name="connsiteX2" fmla="*/ 1551709 w 5640495"/>
              <a:gd name="connsiteY2" fmla="*/ 13855 h 516972"/>
              <a:gd name="connsiteX3" fmla="*/ 2604654 w 5640495"/>
              <a:gd name="connsiteY3" fmla="*/ 484909 h 516972"/>
              <a:gd name="connsiteX4" fmla="*/ 4003963 w 5640495"/>
              <a:gd name="connsiteY4" fmla="*/ 180109 h 516972"/>
              <a:gd name="connsiteX5" fmla="*/ 4577476 w 5640495"/>
              <a:gd name="connsiteY5" fmla="*/ 498763 h 516972"/>
              <a:gd name="connsiteX6" fmla="*/ 5065047 w 5640495"/>
              <a:gd name="connsiteY6" fmla="*/ 476137 h 516972"/>
              <a:gd name="connsiteX7" fmla="*/ 5284269 w 5640495"/>
              <a:gd name="connsiteY7" fmla="*/ 393010 h 516972"/>
              <a:gd name="connsiteX8" fmla="*/ 5611090 w 5640495"/>
              <a:gd name="connsiteY8" fmla="*/ 221673 h 516972"/>
              <a:gd name="connsiteX9" fmla="*/ 5624945 w 5640495"/>
              <a:gd name="connsiteY9" fmla="*/ 221673 h 516972"/>
              <a:gd name="connsiteX0" fmla="*/ 0 w 5618032"/>
              <a:gd name="connsiteY0" fmla="*/ 0 h 516972"/>
              <a:gd name="connsiteX1" fmla="*/ 387927 w 5618032"/>
              <a:gd name="connsiteY1" fmla="*/ 221673 h 516972"/>
              <a:gd name="connsiteX2" fmla="*/ 1551709 w 5618032"/>
              <a:gd name="connsiteY2" fmla="*/ 13855 h 516972"/>
              <a:gd name="connsiteX3" fmla="*/ 2604654 w 5618032"/>
              <a:gd name="connsiteY3" fmla="*/ 484909 h 516972"/>
              <a:gd name="connsiteX4" fmla="*/ 4003963 w 5618032"/>
              <a:gd name="connsiteY4" fmla="*/ 180109 h 516972"/>
              <a:gd name="connsiteX5" fmla="*/ 4577476 w 5618032"/>
              <a:gd name="connsiteY5" fmla="*/ 498763 h 516972"/>
              <a:gd name="connsiteX6" fmla="*/ 5065047 w 5618032"/>
              <a:gd name="connsiteY6" fmla="*/ 476137 h 516972"/>
              <a:gd name="connsiteX7" fmla="*/ 5284269 w 5618032"/>
              <a:gd name="connsiteY7" fmla="*/ 393010 h 516972"/>
              <a:gd name="connsiteX8" fmla="*/ 5611090 w 5618032"/>
              <a:gd name="connsiteY8" fmla="*/ 221673 h 516972"/>
              <a:gd name="connsiteX9" fmla="*/ 5515334 w 5618032"/>
              <a:gd name="connsiteY9" fmla="*/ 263236 h 516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18032" h="516972">
                <a:moveTo>
                  <a:pt x="0" y="0"/>
                </a:moveTo>
                <a:cubicBezTo>
                  <a:pt x="64654" y="109682"/>
                  <a:pt x="129309" y="219364"/>
                  <a:pt x="387927" y="221673"/>
                </a:cubicBezTo>
                <a:cubicBezTo>
                  <a:pt x="646545" y="223982"/>
                  <a:pt x="1182255" y="-30018"/>
                  <a:pt x="1551709" y="13855"/>
                </a:cubicBezTo>
                <a:cubicBezTo>
                  <a:pt x="1921163" y="57728"/>
                  <a:pt x="2195945" y="457200"/>
                  <a:pt x="2604654" y="484909"/>
                </a:cubicBezTo>
                <a:cubicBezTo>
                  <a:pt x="3013363" y="512618"/>
                  <a:pt x="3675159" y="177800"/>
                  <a:pt x="4003963" y="180109"/>
                </a:cubicBezTo>
                <a:cubicBezTo>
                  <a:pt x="4332767" y="182418"/>
                  <a:pt x="4400629" y="449425"/>
                  <a:pt x="4577476" y="498763"/>
                </a:cubicBezTo>
                <a:cubicBezTo>
                  <a:pt x="4754323" y="548101"/>
                  <a:pt x="4973636" y="482217"/>
                  <a:pt x="5065047" y="476137"/>
                </a:cubicBezTo>
                <a:cubicBezTo>
                  <a:pt x="5156458" y="470057"/>
                  <a:pt x="5193262" y="435421"/>
                  <a:pt x="5284269" y="393010"/>
                </a:cubicBezTo>
                <a:cubicBezTo>
                  <a:pt x="5375276" y="350599"/>
                  <a:pt x="5572579" y="243302"/>
                  <a:pt x="5611090" y="221673"/>
                </a:cubicBezTo>
                <a:cubicBezTo>
                  <a:pt x="5649601" y="200044"/>
                  <a:pt x="5515334" y="263236"/>
                  <a:pt x="5515334" y="263236"/>
                </a:cubicBezTo>
              </a:path>
            </a:pathLst>
          </a:custGeom>
          <a:noFill/>
          <a:ln w="2190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7" name="TextBox 6"/>
          <p:cNvSpPr txBox="1"/>
          <p:nvPr/>
        </p:nvSpPr>
        <p:spPr>
          <a:xfrm>
            <a:off x="395536" y="5100309"/>
            <a:ext cx="8348984" cy="1754326"/>
          </a:xfrm>
          <a:prstGeom prst="rect">
            <a:avLst/>
          </a:prstGeom>
          <a:solidFill>
            <a:schemeClr val="accent5"/>
          </a:solidFill>
        </p:spPr>
        <p:txBody>
          <a:bodyPr wrap="square" rtlCol="0">
            <a:spAutoFit/>
          </a:bodyPr>
          <a:lstStyle/>
          <a:p>
            <a:r>
              <a:rPr lang="en-NZ" dirty="0" smtClean="0"/>
              <a:t>Teachers’ should constantly model language structures that are more elaborate and varied than the ones children use outside of school…</a:t>
            </a:r>
          </a:p>
          <a:p>
            <a:pPr lvl="5"/>
            <a:endParaRPr lang="en-NZ" dirty="0" smtClean="0"/>
          </a:p>
          <a:p>
            <a:pPr lvl="5"/>
            <a:r>
              <a:rPr lang="en-NZ" dirty="0" smtClean="0"/>
              <a:t>and </a:t>
            </a:r>
            <a:r>
              <a:rPr lang="en-NZ" dirty="0"/>
              <a:t>engage children in using these language structures in the classroom.</a:t>
            </a:r>
          </a:p>
          <a:p>
            <a:endParaRPr lang="en-NZ" dirty="0"/>
          </a:p>
        </p:txBody>
      </p:sp>
    </p:spTree>
    <p:extLst>
      <p:ext uri="{BB962C8B-B14F-4D97-AF65-F5344CB8AC3E}">
        <p14:creationId xmlns:p14="http://schemas.microsoft.com/office/powerpoint/2010/main" val="3376026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218"/>
                                        </p:tgtEl>
                                        <p:attrNameLst>
                                          <p:attrName>style.visibility</p:attrName>
                                        </p:attrNameLst>
                                      </p:cBhvr>
                                      <p:to>
                                        <p:strVal val="visible"/>
                                      </p:to>
                                    </p:set>
                                    <p:animEffect transition="in" filter="fade">
                                      <p:cBhvr>
                                        <p:cTn id="14" dur="1000"/>
                                        <p:tgtEl>
                                          <p:spTgt spid="9218"/>
                                        </p:tgtEl>
                                      </p:cBhvr>
                                    </p:animEffect>
                                    <p:anim calcmode="lin" valueType="num">
                                      <p:cBhvr>
                                        <p:cTn id="15" dur="1000" fill="hold"/>
                                        <p:tgtEl>
                                          <p:spTgt spid="9218"/>
                                        </p:tgtEl>
                                        <p:attrNameLst>
                                          <p:attrName>ppt_x</p:attrName>
                                        </p:attrNameLst>
                                      </p:cBhvr>
                                      <p:tavLst>
                                        <p:tav tm="0">
                                          <p:val>
                                            <p:strVal val="#ppt_x"/>
                                          </p:val>
                                        </p:tav>
                                        <p:tav tm="100000">
                                          <p:val>
                                            <p:strVal val="#ppt_x"/>
                                          </p:val>
                                        </p:tav>
                                      </p:tavLst>
                                    </p:anim>
                                    <p:anim calcmode="lin" valueType="num">
                                      <p:cBhvr>
                                        <p:cTn id="16"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04664"/>
            <a:ext cx="7942263" cy="784126"/>
          </a:xfrm>
        </p:spPr>
        <p:txBody>
          <a:bodyPr/>
          <a:lstStyle/>
          <a:p>
            <a:r>
              <a:rPr lang="en-NZ" sz="4000" b="1" dirty="0" smtClean="0"/>
              <a:t>Growing the Power of Understanding</a:t>
            </a:r>
            <a:endParaRPr lang="en-NZ" sz="4000" b="1" dirty="0"/>
          </a:p>
        </p:txBody>
      </p:sp>
      <p:sp>
        <p:nvSpPr>
          <p:cNvPr id="3" name="Content Placeholder 2"/>
          <p:cNvSpPr>
            <a:spLocks noGrp="1"/>
          </p:cNvSpPr>
          <p:nvPr>
            <p:ph idx="1"/>
          </p:nvPr>
        </p:nvSpPr>
        <p:spPr/>
        <p:txBody>
          <a:bodyPr/>
          <a:lstStyle/>
          <a:p>
            <a:r>
              <a:rPr lang="en-NZ" dirty="0" smtClean="0">
                <a:hlinkClick r:id="rId2"/>
              </a:rPr>
              <a:t>conversation</a:t>
            </a:r>
            <a:endParaRPr lang="en-NZ" dirty="0"/>
          </a:p>
        </p:txBody>
      </p:sp>
    </p:spTree>
    <p:extLst>
      <p:ext uri="{BB962C8B-B14F-4D97-AF65-F5344CB8AC3E}">
        <p14:creationId xmlns:p14="http://schemas.microsoft.com/office/powerpoint/2010/main" val="9354507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7942263" cy="648072"/>
          </a:xfrm>
        </p:spPr>
        <p:txBody>
          <a:bodyPr>
            <a:normAutofit fontScale="90000"/>
          </a:bodyPr>
          <a:lstStyle/>
          <a:p>
            <a:pPr lvl="0"/>
            <a:r>
              <a:rPr lang="en-NZ" kern="0" dirty="0" smtClean="0"/>
              <a:t>The Importance of Talk</a:t>
            </a:r>
            <a:r>
              <a:rPr lang="en-NZ" kern="0" dirty="0" smtClean="0">
                <a:solidFill>
                  <a:srgbClr val="0070C0"/>
                </a:solidFill>
              </a:rPr>
              <a:t/>
            </a:r>
            <a:br>
              <a:rPr lang="en-NZ" kern="0" dirty="0" smtClean="0">
                <a:solidFill>
                  <a:srgbClr val="0070C0"/>
                </a:solidFill>
              </a:rPr>
            </a:br>
            <a:endParaRPr lang="en-NZ" dirty="0">
              <a:solidFill>
                <a:srgbClr val="0070C0"/>
              </a:solidFill>
            </a:endParaRPr>
          </a:p>
        </p:txBody>
      </p:sp>
      <p:sp>
        <p:nvSpPr>
          <p:cNvPr id="3" name="Content Placeholder 2"/>
          <p:cNvSpPr>
            <a:spLocks noGrp="1"/>
          </p:cNvSpPr>
          <p:nvPr>
            <p:ph idx="1"/>
          </p:nvPr>
        </p:nvSpPr>
        <p:spPr>
          <a:xfrm>
            <a:off x="395536" y="980728"/>
            <a:ext cx="7787208" cy="1872208"/>
          </a:xfrm>
        </p:spPr>
        <p:txBody>
          <a:bodyPr/>
          <a:lstStyle/>
          <a:p>
            <a:pPr marL="0" lvl="0" indent="0" fontAlgn="base">
              <a:spcAft>
                <a:spcPct val="0"/>
              </a:spcAft>
              <a:buNone/>
            </a:pPr>
            <a:r>
              <a:rPr lang="en-NZ" sz="2400" kern="0" dirty="0" smtClean="0">
                <a:solidFill>
                  <a:srgbClr val="000000"/>
                </a:solidFill>
              </a:rPr>
              <a:t>Oral </a:t>
            </a:r>
            <a:r>
              <a:rPr lang="en-NZ" sz="2400" kern="0" dirty="0">
                <a:solidFill>
                  <a:srgbClr val="000000"/>
                </a:solidFill>
              </a:rPr>
              <a:t>language skills are strengthened </a:t>
            </a:r>
            <a:r>
              <a:rPr lang="en-NZ" sz="2400" kern="0" dirty="0" smtClean="0">
                <a:solidFill>
                  <a:srgbClr val="000000"/>
                </a:solidFill>
              </a:rPr>
              <a:t> when </a:t>
            </a:r>
            <a:r>
              <a:rPr lang="en-NZ" sz="2400" kern="0" dirty="0">
                <a:solidFill>
                  <a:srgbClr val="000000"/>
                </a:solidFill>
              </a:rPr>
              <a:t>children</a:t>
            </a:r>
          </a:p>
          <a:p>
            <a:pPr marL="400050" lvl="1" indent="0" fontAlgn="base">
              <a:spcAft>
                <a:spcPct val="0"/>
              </a:spcAft>
              <a:buNone/>
            </a:pPr>
            <a:r>
              <a:rPr lang="en-NZ" sz="2400" kern="0" dirty="0">
                <a:solidFill>
                  <a:srgbClr val="000000"/>
                </a:solidFill>
              </a:rPr>
              <a:t>• interact with others, both one-on-one and in groups;</a:t>
            </a:r>
          </a:p>
          <a:p>
            <a:pPr marL="400050" lvl="1" indent="0" fontAlgn="base">
              <a:spcAft>
                <a:spcPct val="0"/>
              </a:spcAft>
              <a:buNone/>
            </a:pPr>
            <a:r>
              <a:rPr lang="en-NZ" sz="2400" kern="0" dirty="0">
                <a:solidFill>
                  <a:srgbClr val="000000"/>
                </a:solidFill>
              </a:rPr>
              <a:t>• engage in frequent, extended conversations with adults;</a:t>
            </a:r>
          </a:p>
          <a:p>
            <a:pPr marL="400050" lvl="1" indent="0" fontAlgn="base">
              <a:spcAft>
                <a:spcPct val="0"/>
              </a:spcAft>
              <a:buNone/>
            </a:pPr>
            <a:r>
              <a:rPr lang="en-NZ" sz="2400" kern="0" dirty="0">
                <a:solidFill>
                  <a:srgbClr val="000000"/>
                </a:solidFill>
              </a:rPr>
              <a:t>• listen and respond to stories read and told to them</a:t>
            </a:r>
            <a:r>
              <a:rPr lang="en-NZ" sz="2400" kern="0" dirty="0" smtClean="0">
                <a:solidFill>
                  <a:srgbClr val="000000"/>
                </a:solidFill>
              </a:rPr>
              <a:t>.</a:t>
            </a:r>
          </a:p>
          <a:p>
            <a:pPr marL="0" lvl="0" indent="0" fontAlgn="base">
              <a:spcAft>
                <a:spcPct val="0"/>
              </a:spcAft>
              <a:buNone/>
            </a:pPr>
            <a:endParaRPr lang="en-NZ" sz="1800" kern="0" dirty="0">
              <a:solidFill>
                <a:srgbClr val="000000"/>
              </a:solidFill>
            </a:endParaRPr>
          </a:p>
          <a:p>
            <a:pPr marL="0" lvl="0" indent="0" fontAlgn="base">
              <a:spcAft>
                <a:spcPct val="0"/>
              </a:spcAft>
              <a:buNone/>
            </a:pPr>
            <a:endParaRPr lang="en-NZ" sz="1800" kern="0" dirty="0" smtClean="0">
              <a:solidFill>
                <a:srgbClr val="000000"/>
              </a:solidFill>
            </a:endParaRPr>
          </a:p>
          <a:p>
            <a:pPr marL="0" lvl="0" indent="0" fontAlgn="base">
              <a:spcAft>
                <a:spcPct val="0"/>
              </a:spcAft>
              <a:buNone/>
            </a:pPr>
            <a:endParaRPr lang="en-NZ" sz="1800" kern="0" dirty="0">
              <a:solidFill>
                <a:srgbClr val="000000"/>
              </a:solidFill>
            </a:endParaRPr>
          </a:p>
          <a:p>
            <a:pPr marL="0" indent="0">
              <a:buNone/>
            </a:pPr>
            <a:endParaRPr lang="en-NZ" dirty="0">
              <a:solidFill>
                <a:srgbClr val="FF0000"/>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3140968"/>
            <a:ext cx="3402724" cy="2214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71259" y="3861048"/>
            <a:ext cx="5255034" cy="1938992"/>
          </a:xfrm>
          <a:prstGeom prst="rect">
            <a:avLst/>
          </a:prstGeom>
          <a:noFill/>
        </p:spPr>
        <p:txBody>
          <a:bodyPr wrap="square" rtlCol="0">
            <a:spAutoFit/>
          </a:bodyPr>
          <a:lstStyle/>
          <a:p>
            <a:pPr lvl="0"/>
            <a:r>
              <a:rPr lang="en-NZ" sz="2400" kern="0" dirty="0"/>
              <a:t>These activities enable children to describe events, build background knowledge, and enhance their vocabulary</a:t>
            </a:r>
            <a:r>
              <a:rPr lang="en-NZ" kern="0" dirty="0"/>
              <a:t>.</a:t>
            </a:r>
          </a:p>
          <a:p>
            <a:endParaRPr lang="en-NZ" sz="2400" dirty="0"/>
          </a:p>
        </p:txBody>
      </p:sp>
    </p:spTree>
    <p:extLst>
      <p:ext uri="{BB962C8B-B14F-4D97-AF65-F5344CB8AC3E}">
        <p14:creationId xmlns:p14="http://schemas.microsoft.com/office/powerpoint/2010/main" val="1583576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71438"/>
            <a:ext cx="8229600" cy="857250"/>
          </a:xfrm>
        </p:spPr>
        <p:txBody>
          <a:bodyPr>
            <a:normAutofit fontScale="90000"/>
          </a:bodyPr>
          <a:lstStyle/>
          <a:p>
            <a:pPr eaLnBrk="1" hangingPunct="1"/>
            <a:r>
              <a:rPr lang="en-NZ" sz="2900" dirty="0" smtClean="0"/>
              <a:t>Can</a:t>
            </a:r>
            <a:r>
              <a:rPr lang="en-NZ" sz="2900" dirty="0" smtClean="0">
                <a:solidFill>
                  <a:srgbClr val="0070C0"/>
                </a:solidFill>
              </a:rPr>
              <a:t> </a:t>
            </a:r>
            <a:r>
              <a:rPr lang="en-NZ" sz="2900" dirty="0" smtClean="0"/>
              <a:t>help students become active , confident participants by...</a:t>
            </a:r>
            <a:endParaRPr lang="en-US" sz="2900" dirty="0" smtClean="0"/>
          </a:p>
        </p:txBody>
      </p:sp>
      <p:sp>
        <p:nvSpPr>
          <p:cNvPr id="3" name="Content Placeholder 2"/>
          <p:cNvSpPr>
            <a:spLocks noGrp="1"/>
          </p:cNvSpPr>
          <p:nvPr>
            <p:ph idx="1"/>
          </p:nvPr>
        </p:nvSpPr>
        <p:spPr>
          <a:xfrm>
            <a:off x="0" y="882513"/>
            <a:ext cx="9144000" cy="5975487"/>
          </a:xfrm>
          <a:gradFill>
            <a:gsLst>
              <a:gs pos="0">
                <a:schemeClr val="accent1">
                  <a:lumMod val="30000"/>
                  <a:lumOff val="70000"/>
                </a:schemeClr>
              </a:gs>
              <a:gs pos="39999">
                <a:srgbClr val="85C2FF"/>
              </a:gs>
              <a:gs pos="70000">
                <a:srgbClr val="C4D6EB"/>
              </a:gs>
              <a:gs pos="100000">
                <a:srgbClr val="FFEBFA"/>
              </a:gs>
            </a:gsLst>
            <a:lin ang="600000" scaled="0"/>
          </a:gradFill>
        </p:spPr>
        <p:txBody>
          <a:bodyPr/>
          <a:lstStyle/>
          <a:p>
            <a:pPr eaLnBrk="1" hangingPunct="1">
              <a:lnSpc>
                <a:spcPct val="80000"/>
              </a:lnSpc>
            </a:pPr>
            <a:r>
              <a:rPr lang="en-NZ" sz="2000" dirty="0" smtClean="0"/>
              <a:t>Recognising and building on what is familiar to the students</a:t>
            </a:r>
          </a:p>
          <a:p>
            <a:pPr eaLnBrk="1" hangingPunct="1">
              <a:lnSpc>
                <a:spcPct val="80000"/>
              </a:lnSpc>
            </a:pPr>
            <a:endParaRPr lang="en-NZ" sz="2000" dirty="0" smtClean="0"/>
          </a:p>
          <a:p>
            <a:pPr eaLnBrk="1" hangingPunct="1">
              <a:lnSpc>
                <a:spcPct val="80000"/>
              </a:lnSpc>
            </a:pPr>
            <a:r>
              <a:rPr lang="en-NZ" sz="2000" dirty="0" smtClean="0"/>
              <a:t>Encouraging them to make connections to their experiences and language knowledge</a:t>
            </a:r>
          </a:p>
          <a:p>
            <a:pPr eaLnBrk="1" hangingPunct="1">
              <a:lnSpc>
                <a:spcPct val="80000"/>
              </a:lnSpc>
            </a:pPr>
            <a:endParaRPr lang="en-NZ" sz="2000" dirty="0" smtClean="0"/>
          </a:p>
          <a:p>
            <a:pPr eaLnBrk="1" hangingPunct="1">
              <a:lnSpc>
                <a:spcPct val="80000"/>
              </a:lnSpc>
            </a:pPr>
            <a:r>
              <a:rPr lang="en-NZ" sz="2000" dirty="0" smtClean="0"/>
              <a:t>Genuinely value diverse points of view</a:t>
            </a:r>
          </a:p>
          <a:p>
            <a:pPr eaLnBrk="1" hangingPunct="1">
              <a:lnSpc>
                <a:spcPct val="80000"/>
              </a:lnSpc>
            </a:pPr>
            <a:endParaRPr lang="en-NZ" sz="2000" dirty="0" smtClean="0"/>
          </a:p>
          <a:p>
            <a:pPr eaLnBrk="1" hangingPunct="1">
              <a:lnSpc>
                <a:spcPct val="80000"/>
              </a:lnSpc>
            </a:pPr>
            <a:r>
              <a:rPr lang="en-NZ" sz="2000" dirty="0" smtClean="0"/>
              <a:t>Provide specific scaffolding for particular students</a:t>
            </a:r>
          </a:p>
          <a:p>
            <a:pPr eaLnBrk="1" hangingPunct="1">
              <a:lnSpc>
                <a:spcPct val="80000"/>
              </a:lnSpc>
            </a:pPr>
            <a:endParaRPr lang="en-NZ" sz="2000" dirty="0" smtClean="0"/>
          </a:p>
          <a:p>
            <a:pPr eaLnBrk="1" hangingPunct="1">
              <a:lnSpc>
                <a:spcPct val="80000"/>
              </a:lnSpc>
            </a:pPr>
            <a:r>
              <a:rPr lang="en-NZ" sz="2000" dirty="0" smtClean="0"/>
              <a:t>Drawing attention to &amp; explicitly teaching about specific aspects of language</a:t>
            </a:r>
          </a:p>
          <a:p>
            <a:pPr eaLnBrk="1" hangingPunct="1">
              <a:lnSpc>
                <a:spcPct val="80000"/>
              </a:lnSpc>
            </a:pPr>
            <a:endParaRPr lang="en-NZ" sz="2000" dirty="0" smtClean="0"/>
          </a:p>
          <a:p>
            <a:pPr eaLnBrk="1" hangingPunct="1">
              <a:lnSpc>
                <a:spcPct val="80000"/>
              </a:lnSpc>
            </a:pPr>
            <a:r>
              <a:rPr lang="en-NZ" sz="2000" dirty="0" smtClean="0"/>
              <a:t>Consciously increasing time and opportunities to think and discuss ideas, to clarify, develop, or explore an idea</a:t>
            </a:r>
          </a:p>
          <a:p>
            <a:pPr eaLnBrk="1" hangingPunct="1">
              <a:lnSpc>
                <a:spcPct val="80000"/>
              </a:lnSpc>
            </a:pPr>
            <a:endParaRPr lang="en-NZ" sz="2000" dirty="0" smtClean="0"/>
          </a:p>
          <a:p>
            <a:pPr eaLnBrk="1" hangingPunct="1">
              <a:lnSpc>
                <a:spcPct val="80000"/>
              </a:lnSpc>
            </a:pPr>
            <a:r>
              <a:rPr lang="en-NZ" sz="2000" dirty="0" smtClean="0"/>
              <a:t>Being precise and consistent in our own oral  language</a:t>
            </a:r>
          </a:p>
          <a:p>
            <a:pPr eaLnBrk="1" hangingPunct="1">
              <a:lnSpc>
                <a:spcPct val="80000"/>
              </a:lnSpc>
              <a:buFont typeface="Arial" charset="0"/>
              <a:buNone/>
            </a:pPr>
            <a:endParaRPr lang="en-NZ" sz="2000" dirty="0" smtClean="0"/>
          </a:p>
          <a:p>
            <a:pPr eaLnBrk="1" hangingPunct="1">
              <a:lnSpc>
                <a:spcPct val="80000"/>
              </a:lnSpc>
            </a:pPr>
            <a:r>
              <a:rPr lang="en-NZ" sz="2000" dirty="0" smtClean="0"/>
              <a:t>Being explicit about classroom expectations</a:t>
            </a:r>
            <a:endParaRPr lang="en-US" sz="2000" dirty="0" smtClean="0"/>
          </a:p>
        </p:txBody>
      </p:sp>
      <p:pic>
        <p:nvPicPr>
          <p:cNvPr id="7173" name="Picture 7" descr="http://www.earthwalker.com/blogpics/kadena-web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4581128"/>
            <a:ext cx="2428875" cy="162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6823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2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 calcmode="lin" valueType="num">
                                      <p:cBhvr additive="base">
                                        <p:cTn id="37" dur="2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 calcmode="lin" valueType="num">
                                      <p:cBhvr additive="base">
                                        <p:cTn id="43" dur="20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4" dur="20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anim calcmode="lin" valueType="num">
                                      <p:cBhvr additive="base">
                                        <p:cTn id="49" dur="20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50" dur="20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3142" y="692696"/>
            <a:ext cx="8093618" cy="2308324"/>
          </a:xfrm>
          <a:prstGeom prst="rect">
            <a:avLst/>
          </a:prstGeom>
          <a:noFill/>
        </p:spPr>
        <p:txBody>
          <a:bodyPr wrap="square" rtlCol="0">
            <a:spAutoFit/>
          </a:bodyPr>
          <a:lstStyle/>
          <a:p>
            <a:pPr algn="ctr">
              <a:lnSpc>
                <a:spcPct val="150000"/>
              </a:lnSpc>
            </a:pPr>
            <a:r>
              <a:rPr lang="en-NZ" sz="2400" dirty="0" smtClean="0"/>
              <a:t>Children need frequent opportunities to ask and answer questions, participate in discussions, classify information in order to develop their capacity for higher-order critical thinking…</a:t>
            </a:r>
            <a:endParaRPr lang="en-NZ" sz="2400" dirty="0"/>
          </a:p>
        </p:txBody>
      </p:sp>
      <p:sp>
        <p:nvSpPr>
          <p:cNvPr id="7" name="TextBox 6"/>
          <p:cNvSpPr txBox="1"/>
          <p:nvPr/>
        </p:nvSpPr>
        <p:spPr>
          <a:xfrm>
            <a:off x="553142" y="3741131"/>
            <a:ext cx="5040127" cy="1200329"/>
          </a:xfrm>
          <a:prstGeom prst="rect">
            <a:avLst/>
          </a:prstGeom>
          <a:noFill/>
        </p:spPr>
        <p:txBody>
          <a:bodyPr wrap="square" rtlCol="0">
            <a:spAutoFit/>
          </a:bodyPr>
          <a:lstStyle/>
          <a:p>
            <a:pPr>
              <a:lnSpc>
                <a:spcPct val="150000"/>
              </a:lnSpc>
            </a:pPr>
            <a:r>
              <a:rPr lang="en-NZ" sz="2400" dirty="0"/>
              <a:t>and engage with others  in using these language structures in the classroom.</a:t>
            </a: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863433" y="3356992"/>
            <a:ext cx="3168352"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1960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TT">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ustom Design">
  <a:themeElements>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Custom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UoW Powerpoint template White background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Custom Design">
  <a:themeElements>
    <a:clrScheme name="UoW white slides">
      <a:dk1>
        <a:sysClr val="windowText" lastClr="000000"/>
      </a:dk1>
      <a:lt1>
        <a:sysClr val="window" lastClr="FFFFFF"/>
      </a:lt1>
      <a:dk2>
        <a:srgbClr val="E41815"/>
      </a:dk2>
      <a:lt2>
        <a:srgbClr val="F2F2F2"/>
      </a:lt2>
      <a:accent1>
        <a:srgbClr val="E41815"/>
      </a:accent1>
      <a:accent2>
        <a:srgbClr val="E1B300"/>
      </a:accent2>
      <a:accent3>
        <a:srgbClr val="9BBB59"/>
      </a:accent3>
      <a:accent4>
        <a:srgbClr val="8064A2"/>
      </a:accent4>
      <a:accent5>
        <a:srgbClr val="4BACC6"/>
      </a:accent5>
      <a:accent6>
        <a:srgbClr val="F79646"/>
      </a:accent6>
      <a:hlink>
        <a:srgbClr val="0000FF"/>
      </a:hlink>
      <a:folHlink>
        <a:srgbClr val="3F00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5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TTT</Template>
  <TotalTime>8085</TotalTime>
  <Words>1201</Words>
  <Application>Microsoft Office PowerPoint</Application>
  <PresentationFormat>On-screen Show (4:3)</PresentationFormat>
  <Paragraphs>173</Paragraphs>
  <Slides>25</Slides>
  <Notes>16</Notes>
  <HiddenSlides>0</HiddenSlides>
  <MMClips>0</MMClips>
  <ScaleCrop>false</ScaleCrop>
  <HeadingPairs>
    <vt:vector size="4" baseType="variant">
      <vt:variant>
        <vt:lpstr>Theme</vt:lpstr>
      </vt:variant>
      <vt:variant>
        <vt:i4>9</vt:i4>
      </vt:variant>
      <vt:variant>
        <vt:lpstr>Slide Titles</vt:lpstr>
      </vt:variant>
      <vt:variant>
        <vt:i4>25</vt:i4>
      </vt:variant>
    </vt:vector>
  </HeadingPairs>
  <TitlesOfParts>
    <vt:vector size="34" baseType="lpstr">
      <vt:lpstr>TTT</vt:lpstr>
      <vt:lpstr>Default Design</vt:lpstr>
      <vt:lpstr>1_Custom Design</vt:lpstr>
      <vt:lpstr>2_Custom Design</vt:lpstr>
      <vt:lpstr>Office Theme</vt:lpstr>
      <vt:lpstr>UoW Powerpoint template White background (1)</vt:lpstr>
      <vt:lpstr>3_Custom Design</vt:lpstr>
      <vt:lpstr>4_Custom Design</vt:lpstr>
      <vt:lpstr>5_Custom Design</vt:lpstr>
      <vt:lpstr>PowerPoint Presentation</vt:lpstr>
      <vt:lpstr>Understanding and Using Oral Language</vt:lpstr>
      <vt:lpstr>PowerPoint Presentation</vt:lpstr>
      <vt:lpstr>The dimensions of effective practice</vt:lpstr>
      <vt:lpstr>Not all children start from the same place. </vt:lpstr>
      <vt:lpstr>Growing the Power of Understanding</vt:lpstr>
      <vt:lpstr>The Importance of Talk </vt:lpstr>
      <vt:lpstr>Can help students become active , confident participants by...</vt:lpstr>
      <vt:lpstr>PowerPoint Presentation</vt:lpstr>
      <vt:lpstr>Purpose of the book</vt:lpstr>
      <vt:lpstr>Expectations-</vt:lpstr>
      <vt:lpstr>Instructional Strategies</vt:lpstr>
      <vt:lpstr>Engaging Learners Examples of contexts for oral language instruction </vt:lpstr>
      <vt:lpstr>Strategy Recommendations </vt:lpstr>
      <vt:lpstr>Accountable Talk</vt:lpstr>
      <vt:lpstr>PowerPoint Presentation</vt:lpstr>
      <vt:lpstr>PowerPoint Presentation</vt:lpstr>
      <vt:lpstr>PowerPoint Presentation</vt:lpstr>
      <vt:lpstr>PowerPoint Presentation</vt:lpstr>
      <vt:lpstr>PowerPoint Presentation</vt:lpstr>
      <vt:lpstr>PowerPoint Presentation</vt:lpstr>
      <vt:lpstr>Fun with Words- Build Vocabulary</vt:lpstr>
      <vt:lpstr>PowerPoint Presentation</vt:lpstr>
      <vt:lpstr>Assessment</vt:lpstr>
      <vt:lpstr>Reading</vt:lpstr>
    </vt:vector>
  </TitlesOfParts>
  <Company>University of Waikato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Lynley Schofield</dc:creator>
  <cp:lastModifiedBy>Educator</cp:lastModifiedBy>
  <cp:revision>62</cp:revision>
  <dcterms:created xsi:type="dcterms:W3CDTF">2013-07-15T21:45:36Z</dcterms:created>
  <dcterms:modified xsi:type="dcterms:W3CDTF">2013-08-20T01:47:24Z</dcterms:modified>
</cp:coreProperties>
</file>